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2.xml" ContentType="application/vnd.openxmlformats-officedocument.theme+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theme/theme3.xml" ContentType="application/vnd.openxmlformats-officedocument.theme+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741" r:id="rId1"/>
    <p:sldMasterId id="2147483950" r:id="rId2"/>
    <p:sldMasterId id="2147483970" r:id="rId3"/>
    <p:sldMasterId id="2147484034" r:id="rId4"/>
  </p:sldMasterIdLst>
  <p:notesMasterIdLst>
    <p:notesMasterId r:id="rId7"/>
  </p:notesMasterIdLst>
  <p:handoutMasterIdLst>
    <p:handoutMasterId r:id="rId8"/>
  </p:handoutMasterIdLst>
  <p:sldIdLst>
    <p:sldId id="637" r:id="rId5"/>
    <p:sldId id="638" r:id="rId6"/>
  </p:sldIdLst>
  <p:sldSz cx="12192000" cy="6858000"/>
  <p:notesSz cx="7315200" cy="12344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061E190D-80DB-6940-B4C0-C35B877268CB}">
          <p14:sldIdLst>
            <p14:sldId id="637"/>
            <p14:sldId id="638"/>
          </p14:sldIdLst>
        </p14:section>
        <p14:section name="Wrap Up" id="{BF90350F-DD5C-9642-B42E-76E73E72DC5F}">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3888" userDrawn="1">
          <p15:clr>
            <a:srgbClr val="A4A3A4"/>
          </p15:clr>
        </p15:guide>
        <p15:guide id="2" pos="2304"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B8580"/>
    <a:srgbClr val="FACD62"/>
    <a:srgbClr val="E6E3E0"/>
    <a:srgbClr val="FCFBFA"/>
    <a:srgbClr val="00688C"/>
    <a:srgbClr val="AE562C"/>
    <a:srgbClr val="759C6C"/>
    <a:srgbClr val="000000"/>
    <a:srgbClr val="312D2A"/>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021" autoAdjust="0"/>
    <p:restoredTop sz="90701" autoAdjust="0"/>
  </p:normalViewPr>
  <p:slideViewPr>
    <p:cSldViewPr snapToGrid="0" showGuides="1">
      <p:cViewPr varScale="1">
        <p:scale>
          <a:sx n="112" d="100"/>
          <a:sy n="112" d="100"/>
        </p:scale>
        <p:origin x="784" y="192"/>
      </p:cViewPr>
      <p:guideLst>
        <p:guide orient="horz" pos="2160"/>
        <p:guide pos="3840"/>
      </p:guideLst>
    </p:cSldViewPr>
  </p:slideViewPr>
  <p:outlineViewPr>
    <p:cViewPr>
      <p:scale>
        <a:sx n="33" d="100"/>
        <a:sy n="33" d="100"/>
      </p:scale>
      <p:origin x="0" y="-22096"/>
    </p:cViewPr>
  </p:outlineViewPr>
  <p:notesTextViewPr>
    <p:cViewPr>
      <p:scale>
        <a:sx n="1" d="1"/>
        <a:sy n="1" d="1"/>
      </p:scale>
      <p:origin x="0" y="0"/>
    </p:cViewPr>
  </p:notesTextViewPr>
  <p:sorterViewPr>
    <p:cViewPr>
      <p:scale>
        <a:sx n="100" d="100"/>
        <a:sy n="100" d="100"/>
      </p:scale>
      <p:origin x="0" y="0"/>
    </p:cViewPr>
  </p:sorterViewPr>
  <p:notesViewPr>
    <p:cSldViewPr snapToGrid="0" showGuides="1">
      <p:cViewPr varScale="1">
        <p:scale>
          <a:sx n="50" d="100"/>
          <a:sy n="50" d="100"/>
        </p:scale>
        <p:origin x="2804" y="44"/>
      </p:cViewPr>
      <p:guideLst>
        <p:guide orient="horz" pos="3888"/>
        <p:guide pos="2304"/>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handoutMaster" Target="handoutMasters/handoutMaster1.xml"/><Relationship Id="rId3" Type="http://schemas.openxmlformats.org/officeDocument/2006/relationships/slideMaster" Target="slideMasters/slideMaster3.xml"/><Relationship Id="rId7" Type="http://schemas.openxmlformats.org/officeDocument/2006/relationships/notesMaster" Target="notesMasters/notesMaster1.xml"/><Relationship Id="rId12" Type="http://schemas.openxmlformats.org/officeDocument/2006/relationships/tableStyles" Target="tableStyles.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theme" Target="theme/theme1.xml"/><Relationship Id="rId5" Type="http://schemas.openxmlformats.org/officeDocument/2006/relationships/slide" Target="slides/slide1.xml"/><Relationship Id="rId10"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554425A-3696-4DFB-B808-D2B88F3EB7C0}"/>
              </a:ext>
            </a:extLst>
          </p:cNvPr>
          <p:cNvSpPr>
            <a:spLocks noGrp="1"/>
          </p:cNvSpPr>
          <p:nvPr>
            <p:ph type="hdr" sz="quarter"/>
          </p:nvPr>
        </p:nvSpPr>
        <p:spPr>
          <a:xfrm>
            <a:off x="2" y="1"/>
            <a:ext cx="3169919" cy="619364"/>
          </a:xfrm>
          <a:prstGeom prst="rect">
            <a:avLst/>
          </a:prstGeom>
        </p:spPr>
        <p:txBody>
          <a:bodyPr vert="horz" lIns="112299" tIns="56150" rIns="112299" bIns="56150" rtlCol="0"/>
          <a:lstStyle>
            <a:lvl1pPr algn="l">
              <a:defRPr sz="1600"/>
            </a:lvl1pPr>
          </a:lstStyle>
          <a:p>
            <a:endParaRPr lang="en-US" dirty="0">
              <a:latin typeface="Oracle Sans Tab" panose="020B0503020204020204" pitchFamily="34" charset="0"/>
            </a:endParaRPr>
          </a:p>
        </p:txBody>
      </p:sp>
      <p:sp>
        <p:nvSpPr>
          <p:cNvPr id="3" name="Date Placeholder 2">
            <a:extLst>
              <a:ext uri="{FF2B5EF4-FFF2-40B4-BE49-F238E27FC236}">
                <a16:creationId xmlns:a16="http://schemas.microsoft.com/office/drawing/2014/main" id="{8F51457F-2D60-4187-92B7-C5BBED78E963}"/>
              </a:ext>
            </a:extLst>
          </p:cNvPr>
          <p:cNvSpPr>
            <a:spLocks noGrp="1"/>
          </p:cNvSpPr>
          <p:nvPr>
            <p:ph type="dt" sz="quarter" idx="1"/>
          </p:nvPr>
        </p:nvSpPr>
        <p:spPr>
          <a:xfrm>
            <a:off x="4143589" y="1"/>
            <a:ext cx="3169919" cy="619364"/>
          </a:xfrm>
          <a:prstGeom prst="rect">
            <a:avLst/>
          </a:prstGeom>
        </p:spPr>
        <p:txBody>
          <a:bodyPr vert="horz" lIns="112299" tIns="56150" rIns="112299" bIns="56150" rtlCol="0"/>
          <a:lstStyle>
            <a:lvl1pPr algn="r">
              <a:defRPr sz="1600"/>
            </a:lvl1pPr>
          </a:lstStyle>
          <a:p>
            <a:fld id="{320DD655-51D6-466D-8D72-5C78765FC630}" type="datetimeFigureOut">
              <a:rPr lang="en-US" smtClean="0">
                <a:latin typeface="Oracle Sans Tab" panose="020B0503020204020204" pitchFamily="34" charset="0"/>
              </a:rPr>
              <a:t>2/9/21</a:t>
            </a:fld>
            <a:endParaRPr lang="en-US" dirty="0">
              <a:latin typeface="Oracle Sans Tab" panose="020B0503020204020204" pitchFamily="34" charset="0"/>
            </a:endParaRPr>
          </a:p>
        </p:txBody>
      </p:sp>
      <p:sp>
        <p:nvSpPr>
          <p:cNvPr id="4" name="Footer Placeholder 3">
            <a:extLst>
              <a:ext uri="{FF2B5EF4-FFF2-40B4-BE49-F238E27FC236}">
                <a16:creationId xmlns:a16="http://schemas.microsoft.com/office/drawing/2014/main" id="{53FA8CCD-D5C0-4680-BEFC-52889AACDB6E}"/>
              </a:ext>
            </a:extLst>
          </p:cNvPr>
          <p:cNvSpPr>
            <a:spLocks noGrp="1"/>
          </p:cNvSpPr>
          <p:nvPr>
            <p:ph type="ftr" sz="quarter" idx="2"/>
          </p:nvPr>
        </p:nvSpPr>
        <p:spPr>
          <a:xfrm>
            <a:off x="2" y="11725038"/>
            <a:ext cx="3169919" cy="619362"/>
          </a:xfrm>
          <a:prstGeom prst="rect">
            <a:avLst/>
          </a:prstGeom>
        </p:spPr>
        <p:txBody>
          <a:bodyPr vert="horz" lIns="112299" tIns="56150" rIns="112299" bIns="56150" rtlCol="0" anchor="b"/>
          <a:lstStyle>
            <a:lvl1pPr algn="l">
              <a:defRPr sz="1600"/>
            </a:lvl1pPr>
          </a:lstStyle>
          <a:p>
            <a:endParaRPr lang="en-US" dirty="0">
              <a:latin typeface="Oracle Sans Tab" panose="020B0503020204020204" pitchFamily="34" charset="0"/>
            </a:endParaRPr>
          </a:p>
        </p:txBody>
      </p:sp>
      <p:sp>
        <p:nvSpPr>
          <p:cNvPr id="5" name="Slide Number Placeholder 4">
            <a:extLst>
              <a:ext uri="{FF2B5EF4-FFF2-40B4-BE49-F238E27FC236}">
                <a16:creationId xmlns:a16="http://schemas.microsoft.com/office/drawing/2014/main" id="{3E50B35B-8976-44A2-B80D-FC8BD07A167F}"/>
              </a:ext>
            </a:extLst>
          </p:cNvPr>
          <p:cNvSpPr>
            <a:spLocks noGrp="1"/>
          </p:cNvSpPr>
          <p:nvPr>
            <p:ph type="sldNum" sz="quarter" idx="3"/>
          </p:nvPr>
        </p:nvSpPr>
        <p:spPr>
          <a:xfrm>
            <a:off x="4143589" y="11725038"/>
            <a:ext cx="3169919" cy="619362"/>
          </a:xfrm>
          <a:prstGeom prst="rect">
            <a:avLst/>
          </a:prstGeom>
        </p:spPr>
        <p:txBody>
          <a:bodyPr vert="horz" lIns="112299" tIns="56150" rIns="112299" bIns="56150" rtlCol="0" anchor="b"/>
          <a:lstStyle>
            <a:lvl1pPr algn="r">
              <a:defRPr sz="1600"/>
            </a:lvl1pPr>
          </a:lstStyle>
          <a:p>
            <a:fld id="{9D34DC6F-9D14-4548-8221-51EE6F5B6657}" type="slidenum">
              <a:rPr lang="en-US" smtClean="0">
                <a:latin typeface="Oracle Sans Tab" panose="020B0503020204020204" pitchFamily="34" charset="0"/>
              </a:rPr>
              <a:t>‹#›</a:t>
            </a:fld>
            <a:endParaRPr lang="en-US" dirty="0">
              <a:latin typeface="Oracle Sans Tab" panose="020B0503020204020204" pitchFamily="34" charset="0"/>
            </a:endParaRPr>
          </a:p>
        </p:txBody>
      </p:sp>
    </p:spTree>
    <p:extLst>
      <p:ext uri="{BB962C8B-B14F-4D97-AF65-F5344CB8AC3E}">
        <p14:creationId xmlns:p14="http://schemas.microsoft.com/office/powerpoint/2010/main" val="126012783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2" y="1"/>
            <a:ext cx="3169919" cy="619364"/>
          </a:xfrm>
          <a:prstGeom prst="rect">
            <a:avLst/>
          </a:prstGeom>
        </p:spPr>
        <p:txBody>
          <a:bodyPr vert="horz" lIns="112299" tIns="56150" rIns="112299" bIns="56150" rtlCol="0"/>
          <a:lstStyle>
            <a:lvl1pPr algn="l">
              <a:defRPr sz="1600">
                <a:latin typeface="Oracle Sans Tab" panose="020B0503020204020204" pitchFamily="34" charset="0"/>
              </a:defRPr>
            </a:lvl1pPr>
          </a:lstStyle>
          <a:p>
            <a:endParaRPr lang="en-US" dirty="0"/>
          </a:p>
        </p:txBody>
      </p:sp>
      <p:sp>
        <p:nvSpPr>
          <p:cNvPr id="3" name="Date Placeholder 2"/>
          <p:cNvSpPr>
            <a:spLocks noGrp="1"/>
          </p:cNvSpPr>
          <p:nvPr>
            <p:ph type="dt" idx="1"/>
          </p:nvPr>
        </p:nvSpPr>
        <p:spPr>
          <a:xfrm>
            <a:off x="4143589" y="1"/>
            <a:ext cx="3169919" cy="619364"/>
          </a:xfrm>
          <a:prstGeom prst="rect">
            <a:avLst/>
          </a:prstGeom>
        </p:spPr>
        <p:txBody>
          <a:bodyPr vert="horz" lIns="112299" tIns="56150" rIns="112299" bIns="56150" rtlCol="0"/>
          <a:lstStyle>
            <a:lvl1pPr algn="r">
              <a:defRPr sz="1600">
                <a:latin typeface="Oracle Sans Tab" panose="020B0503020204020204" pitchFamily="34" charset="0"/>
              </a:defRPr>
            </a:lvl1pPr>
          </a:lstStyle>
          <a:p>
            <a:fld id="{4F9C25BA-F9B0-4418-8CA0-3A9DF1256BA5}" type="datetimeFigureOut">
              <a:rPr lang="en-US" smtClean="0"/>
              <a:pPr/>
              <a:t>2/9/21</a:t>
            </a:fld>
            <a:endParaRPr lang="en-US" dirty="0"/>
          </a:p>
        </p:txBody>
      </p:sp>
      <p:sp>
        <p:nvSpPr>
          <p:cNvPr id="4" name="Slide Image Placeholder 3"/>
          <p:cNvSpPr>
            <a:spLocks noGrp="1" noRot="1" noChangeAspect="1"/>
          </p:cNvSpPr>
          <p:nvPr>
            <p:ph type="sldImg" idx="2"/>
          </p:nvPr>
        </p:nvSpPr>
        <p:spPr>
          <a:xfrm>
            <a:off x="-44450" y="1543050"/>
            <a:ext cx="7404100" cy="4165600"/>
          </a:xfrm>
          <a:prstGeom prst="rect">
            <a:avLst/>
          </a:prstGeom>
          <a:noFill/>
          <a:ln w="12700">
            <a:solidFill>
              <a:prstClr val="black"/>
            </a:solidFill>
          </a:ln>
        </p:spPr>
        <p:txBody>
          <a:bodyPr vert="horz" lIns="112299" tIns="56150" rIns="112299" bIns="56150" rtlCol="0" anchor="ctr"/>
          <a:lstStyle/>
          <a:p>
            <a:endParaRPr lang="en-US" dirty="0"/>
          </a:p>
        </p:txBody>
      </p:sp>
      <p:sp>
        <p:nvSpPr>
          <p:cNvPr id="5" name="Notes Placeholder 4"/>
          <p:cNvSpPr>
            <a:spLocks noGrp="1"/>
          </p:cNvSpPr>
          <p:nvPr>
            <p:ph type="body" sz="quarter" idx="3"/>
          </p:nvPr>
        </p:nvSpPr>
        <p:spPr>
          <a:xfrm>
            <a:off x="731520" y="5940742"/>
            <a:ext cx="5852160" cy="4860608"/>
          </a:xfrm>
          <a:prstGeom prst="rect">
            <a:avLst/>
          </a:prstGeom>
          <a:noFill/>
        </p:spPr>
        <p:txBody>
          <a:bodyPr vert="horz" lIns="0" tIns="0" rIns="0" bIns="0" rtlCol="0">
            <a:noAutofit/>
          </a:bodyPr>
          <a:lstStyle/>
          <a:p>
            <a:pPr marR="0" lvl="0" indent="0" fontAlgn="auto">
              <a:lnSpc>
                <a:spcPct val="95000"/>
              </a:lnSpc>
              <a:spcBef>
                <a:spcPts val="736"/>
              </a:spcBef>
              <a:spcAft>
                <a:spcPts val="0"/>
              </a:spcAft>
              <a:buClrTx/>
              <a:buSzTx/>
              <a:buFont typeface="System Font Regular"/>
              <a:buNone/>
              <a:tabLst/>
            </a:pPr>
            <a:r>
              <a:rPr lang="en-US" dirty="0"/>
              <a:t>Edit Master text styles</a:t>
            </a:r>
          </a:p>
          <a:p>
            <a:pPr marL="449199" marR="0" lvl="1" indent="-224599" fontAlgn="auto">
              <a:lnSpc>
                <a:spcPct val="95000"/>
              </a:lnSpc>
              <a:spcBef>
                <a:spcPts val="736"/>
              </a:spcBef>
              <a:spcAft>
                <a:spcPts val="0"/>
              </a:spcAft>
              <a:buClrTx/>
              <a:buSzPct val="100000"/>
              <a:buFont typeface="Arial" panose="020B0604020202020204" pitchFamily="34" charset="0"/>
              <a:buChar char="•"/>
              <a:tabLst/>
            </a:pPr>
            <a:r>
              <a:rPr lang="en-US" dirty="0"/>
              <a:t>Second level</a:t>
            </a:r>
          </a:p>
          <a:p>
            <a:pPr marL="898397" marR="0" lvl="2" indent="-224599" fontAlgn="auto">
              <a:lnSpc>
                <a:spcPct val="95000"/>
              </a:lnSpc>
              <a:spcBef>
                <a:spcPts val="491"/>
              </a:spcBef>
              <a:spcAft>
                <a:spcPts val="0"/>
              </a:spcAft>
              <a:buClrTx/>
              <a:buSzPct val="120000"/>
              <a:buFont typeface="System Font Regular"/>
              <a:buChar char="-"/>
              <a:tabLst/>
            </a:pPr>
            <a:r>
              <a:rPr lang="en-US" dirty="0"/>
              <a:t>Third level</a:t>
            </a:r>
          </a:p>
          <a:p>
            <a:pPr marL="1347596" marR="0" lvl="3" indent="-224599" fontAlgn="auto">
              <a:lnSpc>
                <a:spcPct val="95000"/>
              </a:lnSpc>
              <a:spcBef>
                <a:spcPts val="491"/>
              </a:spcBef>
              <a:spcAft>
                <a:spcPts val="0"/>
              </a:spcAft>
              <a:buClrTx/>
              <a:buSzPct val="100000"/>
              <a:buFont typeface="System Font Regular"/>
              <a:buChar char="◦"/>
              <a:tabLst/>
            </a:pPr>
            <a:r>
              <a:rPr lang="en-US" dirty="0"/>
              <a:t>Fourth level</a:t>
            </a:r>
          </a:p>
          <a:p>
            <a:pPr marL="1796796" marR="0" lvl="4" indent="-224599" fontAlgn="auto">
              <a:lnSpc>
                <a:spcPct val="95000"/>
              </a:lnSpc>
              <a:spcBef>
                <a:spcPts val="491"/>
              </a:spcBef>
              <a:spcAft>
                <a:spcPts val="0"/>
              </a:spcAft>
              <a:buClrTx/>
              <a:buSzTx/>
              <a:buFont typeface="System Font Regular"/>
              <a:buChar char="•"/>
              <a:tabLst/>
            </a:pPr>
            <a:r>
              <a:rPr lang="en-US" dirty="0"/>
              <a:t>Fifth level</a:t>
            </a:r>
          </a:p>
        </p:txBody>
      </p:sp>
      <p:sp>
        <p:nvSpPr>
          <p:cNvPr id="7" name="Slide Number Placeholder 6"/>
          <p:cNvSpPr>
            <a:spLocks noGrp="1"/>
          </p:cNvSpPr>
          <p:nvPr>
            <p:ph type="sldNum" sz="quarter" idx="5"/>
          </p:nvPr>
        </p:nvSpPr>
        <p:spPr>
          <a:xfrm>
            <a:off x="4143589" y="11725038"/>
            <a:ext cx="3169919" cy="619362"/>
          </a:xfrm>
          <a:prstGeom prst="rect">
            <a:avLst/>
          </a:prstGeom>
        </p:spPr>
        <p:txBody>
          <a:bodyPr vert="horz" lIns="112299" tIns="56150" rIns="112299" bIns="56150" rtlCol="0" anchor="b"/>
          <a:lstStyle>
            <a:lvl1pPr algn="r">
              <a:defRPr sz="1600">
                <a:latin typeface="Oracle Sans Tab" panose="020B0503020204020204" pitchFamily="34" charset="0"/>
              </a:defRPr>
            </a:lvl1pPr>
          </a:lstStyle>
          <a:p>
            <a:fld id="{9EDC5964-3162-43B5-B1EC-63C8D166D7D3}" type="slidenum">
              <a:rPr lang="en-US" smtClean="0"/>
              <a:pPr/>
              <a:t>‹#›</a:t>
            </a:fld>
            <a:endParaRPr lang="en-US" dirty="0"/>
          </a:p>
        </p:txBody>
      </p:sp>
      <p:sp>
        <p:nvSpPr>
          <p:cNvPr id="6" name="Footer Placeholder 5"/>
          <p:cNvSpPr>
            <a:spLocks noGrp="1"/>
          </p:cNvSpPr>
          <p:nvPr>
            <p:ph type="ftr" sz="quarter" idx="4"/>
          </p:nvPr>
        </p:nvSpPr>
        <p:spPr>
          <a:xfrm>
            <a:off x="2" y="11725038"/>
            <a:ext cx="3169919" cy="619362"/>
          </a:xfrm>
          <a:prstGeom prst="rect">
            <a:avLst/>
          </a:prstGeom>
        </p:spPr>
        <p:txBody>
          <a:bodyPr vert="horz" lIns="112299" tIns="56150" rIns="112299" bIns="56150" rtlCol="0" anchor="b"/>
          <a:lstStyle>
            <a:lvl1pPr algn="l">
              <a:defRPr sz="1600">
                <a:latin typeface="Oracle Sans Tab" panose="020B0503020204020204" pitchFamily="34" charset="0"/>
              </a:defRPr>
            </a:lvl1pPr>
          </a:lstStyle>
          <a:p>
            <a:endParaRPr lang="en-US" dirty="0"/>
          </a:p>
        </p:txBody>
      </p:sp>
    </p:spTree>
    <p:extLst>
      <p:ext uri="{BB962C8B-B14F-4D97-AF65-F5344CB8AC3E}">
        <p14:creationId xmlns:p14="http://schemas.microsoft.com/office/powerpoint/2010/main" val="684971693"/>
      </p:ext>
    </p:extLst>
  </p:cSld>
  <p:clrMap bg1="lt1" tx1="dk1" bg2="lt2" tx2="dk2" accent1="accent1" accent2="accent2" accent3="accent3" accent4="accent4" accent5="accent5" accent6="accent6" hlink="hlink" folHlink="folHlink"/>
  <p:notesStyle>
    <a:lvl1pPr marL="0" algn="l" defTabSz="914400" rtl="0" eaLnBrk="1" latinLnBrk="0" hangingPunct="1">
      <a:defRPr lang="en-US" sz="1200" b="0" i="0" kern="1200">
        <a:solidFill>
          <a:schemeClr val="tx1"/>
        </a:solidFill>
        <a:latin typeface="Oracle Sans Tab" panose="020B0503020204020204" pitchFamily="34" charset="0"/>
        <a:ea typeface="+mn-ea"/>
        <a:cs typeface="Oracle Sans Tab" panose="020B0503020204020204" pitchFamily="34" charset="0"/>
      </a:defRPr>
    </a:lvl1pPr>
    <a:lvl2pPr marL="457200" algn="l" defTabSz="914400" rtl="0" eaLnBrk="1" latinLnBrk="0" hangingPunct="1">
      <a:defRPr lang="en-US" sz="1200" b="0" i="0" kern="1200">
        <a:solidFill>
          <a:schemeClr val="tx1"/>
        </a:solidFill>
        <a:latin typeface="Oracle Sans Tab" panose="020B0503020204020204" pitchFamily="34" charset="0"/>
        <a:ea typeface="+mn-ea"/>
        <a:cs typeface="Oracle Sans Tab" panose="020B0503020204020204" pitchFamily="34" charset="0"/>
      </a:defRPr>
    </a:lvl2pPr>
    <a:lvl3pPr marL="914400" algn="l" defTabSz="914400" rtl="0" eaLnBrk="1" latinLnBrk="0" hangingPunct="1">
      <a:defRPr lang="en-US" sz="1100" kern="1200">
        <a:solidFill>
          <a:schemeClr val="tx1"/>
        </a:solidFill>
        <a:latin typeface="Oracle Sans Tab Light" panose="020B0403020204020204" pitchFamily="34" charset="0"/>
        <a:ea typeface="+mn-ea"/>
        <a:cs typeface="Oracle Sans Tab Light" panose="020B0403020204020204" pitchFamily="34" charset="0"/>
      </a:defRPr>
    </a:lvl3pPr>
    <a:lvl4pPr marL="1371600" algn="l" defTabSz="914400" rtl="0" eaLnBrk="1" latinLnBrk="0" hangingPunct="1">
      <a:defRPr lang="en-US" sz="1050" kern="1200">
        <a:solidFill>
          <a:schemeClr val="tx1"/>
        </a:solidFill>
        <a:latin typeface="Oracle Sans Tab Light" panose="020B0403020204020204" pitchFamily="34" charset="0"/>
        <a:ea typeface="+mn-ea"/>
        <a:cs typeface="Oracle Sans Tab Light" panose="020B0403020204020204" pitchFamily="34" charset="0"/>
      </a:defRPr>
    </a:lvl4pPr>
    <a:lvl5pPr marL="1828800" algn="l" defTabSz="914400" rtl="0" eaLnBrk="1" latinLnBrk="0" hangingPunct="1">
      <a:defRPr lang="en-US" sz="1000" kern="1200">
        <a:solidFill>
          <a:schemeClr val="tx1"/>
        </a:solidFill>
        <a:latin typeface="Oracle Sans Tab Light" panose="020B0403020204020204" pitchFamily="34" charset="0"/>
        <a:ea typeface="+mn-ea"/>
        <a:cs typeface="Oracle Sans Tab Light" panose="020B0403020204020204"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EDC5964-3162-43B5-B1EC-63C8D166D7D3}" type="slidenum">
              <a:rPr lang="en-US" smtClean="0"/>
              <a:pPr/>
              <a:t>1</a:t>
            </a:fld>
            <a:endParaRPr lang="en-US" dirty="0"/>
          </a:p>
        </p:txBody>
      </p:sp>
    </p:spTree>
    <p:extLst>
      <p:ext uri="{BB962C8B-B14F-4D97-AF65-F5344CB8AC3E}">
        <p14:creationId xmlns:p14="http://schemas.microsoft.com/office/powerpoint/2010/main" val="403775020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jpeg"/><Relationship Id="rId1" Type="http://schemas.openxmlformats.org/officeDocument/2006/relationships/slideMaster" Target="../slideMasters/slideMaster1.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3.png"/><Relationship Id="rId1" Type="http://schemas.openxmlformats.org/officeDocument/2006/relationships/slideMaster" Target="../slideMasters/slideMaster1.xml"/><Relationship Id="rId4" Type="http://schemas.openxmlformats.org/officeDocument/2006/relationships/image" Target="../media/image1.emf"/></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8.png"/><Relationship Id="rId1" Type="http://schemas.openxmlformats.org/officeDocument/2006/relationships/slideMaster" Target="../slideMasters/slideMaster3.xml"/><Relationship Id="rId4" Type="http://schemas.openxmlformats.org/officeDocument/2006/relationships/image" Target="../media/image2.jpeg"/></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9.png"/><Relationship Id="rId1" Type="http://schemas.openxmlformats.org/officeDocument/2006/relationships/slideMaster" Target="../slideMasters/slideMaster3.xml"/><Relationship Id="rId4" Type="http://schemas.openxmlformats.org/officeDocument/2006/relationships/image" Target="../media/image2.jpeg"/></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1.png"/><Relationship Id="rId1" Type="http://schemas.openxmlformats.org/officeDocument/2006/relationships/slideMaster" Target="../slideMasters/slideMaster3.xml"/><Relationship Id="rId4" Type="http://schemas.openxmlformats.org/officeDocument/2006/relationships/image" Target="../media/image2.jpeg"/></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2.png"/><Relationship Id="rId1" Type="http://schemas.openxmlformats.org/officeDocument/2006/relationships/slideMaster" Target="../slideMasters/slideMaster3.xml"/><Relationship Id="rId4" Type="http://schemas.openxmlformats.org/officeDocument/2006/relationships/image" Target="../media/image2.jpeg"/></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3.jpeg"/><Relationship Id="rId1" Type="http://schemas.openxmlformats.org/officeDocument/2006/relationships/slideMaster" Target="../slideMasters/slideMaster3.xml"/></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3.jpeg"/><Relationship Id="rId1" Type="http://schemas.openxmlformats.org/officeDocument/2006/relationships/slideMaster" Target="../slideMasters/slideMaster3.xml"/></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39.png"/><Relationship Id="rId1" Type="http://schemas.openxmlformats.org/officeDocument/2006/relationships/slideMaster" Target="../slideMasters/slideMaster3.xml"/><Relationship Id="rId5" Type="http://schemas.openxmlformats.org/officeDocument/2006/relationships/image" Target="../media/image2.jpeg"/><Relationship Id="rId4" Type="http://schemas.openxmlformats.org/officeDocument/2006/relationships/image" Target="../media/image1.emf"/></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3.xml"/><Relationship Id="rId5" Type="http://schemas.openxmlformats.org/officeDocument/2006/relationships/image" Target="../media/image2.jpeg"/><Relationship Id="rId4" Type="http://schemas.openxmlformats.org/officeDocument/2006/relationships/image" Target="../media/image1.emf"/></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3.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3.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image" Target="../media/image33.png"/><Relationship Id="rId1" Type="http://schemas.openxmlformats.org/officeDocument/2006/relationships/slideMaster" Target="../slideMasters/slideMaster3.xml"/><Relationship Id="rId4" Type="http://schemas.openxmlformats.org/officeDocument/2006/relationships/image" Target="../media/image42.png"/></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jpeg"/><Relationship Id="rId1" Type="http://schemas.openxmlformats.org/officeDocument/2006/relationships/slideMaster" Target="../slideMasters/slideMaster4.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jpeg"/><Relationship Id="rId1" Type="http://schemas.openxmlformats.org/officeDocument/2006/relationships/slideMaster" Target="../slideMasters/slideMaster4.xml"/><Relationship Id="rId5" Type="http://schemas.openxmlformats.org/officeDocument/2006/relationships/image" Target="../media/image7.svg"/><Relationship Id="rId4" Type="http://schemas.openxmlformats.org/officeDocument/2006/relationships/image" Target="../media/image6.png"/></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8.png"/><Relationship Id="rId1" Type="http://schemas.openxmlformats.org/officeDocument/2006/relationships/slideMaster" Target="../slideMasters/slideMaster4.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9.png"/><Relationship Id="rId1" Type="http://schemas.openxmlformats.org/officeDocument/2006/relationships/slideMaster" Target="../slideMasters/slideMaster4.xml"/><Relationship Id="rId5" Type="http://schemas.openxmlformats.org/officeDocument/2006/relationships/image" Target="../media/image7.svg"/><Relationship Id="rId4" Type="http://schemas.openxmlformats.org/officeDocument/2006/relationships/image" Target="../media/image6.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6.png"/><Relationship Id="rId1" Type="http://schemas.openxmlformats.org/officeDocument/2006/relationships/slideMaster" Target="../slideMasters/slideMaster1.xml"/><Relationship Id="rId4" Type="http://schemas.openxmlformats.org/officeDocument/2006/relationships/image" Target="../media/image2.jpeg"/></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2.png"/><Relationship Id="rId1" Type="http://schemas.openxmlformats.org/officeDocument/2006/relationships/slideMaster" Target="../slideMasters/slideMaster4.xml"/><Relationship Id="rId4" Type="http://schemas.openxmlformats.org/officeDocument/2006/relationships/image" Target="../media/image1.emf"/></Relationships>
</file>

<file path=ppt/slideLayouts/_rels/slideLayout15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3.png"/><Relationship Id="rId1" Type="http://schemas.openxmlformats.org/officeDocument/2006/relationships/slideMaster" Target="../slideMasters/slideMaster4.xml"/><Relationship Id="rId4" Type="http://schemas.openxmlformats.org/officeDocument/2006/relationships/image" Target="../media/image1.emf"/></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15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6.png"/><Relationship Id="rId1" Type="http://schemas.openxmlformats.org/officeDocument/2006/relationships/slideMaster" Target="../slideMasters/slideMaster4.xml"/><Relationship Id="rId4" Type="http://schemas.openxmlformats.org/officeDocument/2006/relationships/image" Target="../media/image2.jpeg"/></Relationships>
</file>

<file path=ppt/slideLayouts/_rels/slideLayout15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7.png"/><Relationship Id="rId1" Type="http://schemas.openxmlformats.org/officeDocument/2006/relationships/slideMaster" Target="../slideMasters/slideMaster4.xml"/><Relationship Id="rId4" Type="http://schemas.openxmlformats.org/officeDocument/2006/relationships/image" Target="../media/image2.jpe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7.png"/><Relationship Id="rId1" Type="http://schemas.openxmlformats.org/officeDocument/2006/relationships/slideMaster" Target="../slideMasters/slideMaster1.xml"/><Relationship Id="rId4" Type="http://schemas.openxmlformats.org/officeDocument/2006/relationships/image" Target="../media/image2.jpeg"/></Relationships>
</file>

<file path=ppt/slideLayouts/_rels/slideLayout16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2.png"/><Relationship Id="rId1" Type="http://schemas.openxmlformats.org/officeDocument/2006/relationships/slideMaster" Target="../slideMasters/slideMaster4.xml"/><Relationship Id="rId4" Type="http://schemas.openxmlformats.org/officeDocument/2006/relationships/image" Target="../media/image1.emf"/></Relationships>
</file>

<file path=ppt/slideLayouts/_rels/slideLayout16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3.png"/><Relationship Id="rId1" Type="http://schemas.openxmlformats.org/officeDocument/2006/relationships/slideMaster" Target="../slideMasters/slideMaster4.xml"/><Relationship Id="rId4" Type="http://schemas.openxmlformats.org/officeDocument/2006/relationships/image" Target="../media/image1.emf"/></Relationships>
</file>

<file path=ppt/slideLayouts/_rels/slideLayout16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jpeg"/><Relationship Id="rId1" Type="http://schemas.openxmlformats.org/officeDocument/2006/relationships/slideMaster" Target="../slideMasters/slideMaster4.xml"/></Relationships>
</file>

<file path=ppt/slideLayouts/_rels/slideLayout16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jpeg"/><Relationship Id="rId1" Type="http://schemas.openxmlformats.org/officeDocument/2006/relationships/slideMaster" Target="../slideMasters/slideMaster4.xml"/></Relationships>
</file>

<file path=ppt/slideLayouts/_rels/slideLayout16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8.png"/><Relationship Id="rId1" Type="http://schemas.openxmlformats.org/officeDocument/2006/relationships/slideMaster" Target="../slideMasters/slideMaster4.xml"/><Relationship Id="rId4" Type="http://schemas.openxmlformats.org/officeDocument/2006/relationships/image" Target="../media/image2.jpeg"/></Relationships>
</file>

<file path=ppt/slideLayouts/_rels/slideLayout16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9.png"/><Relationship Id="rId1" Type="http://schemas.openxmlformats.org/officeDocument/2006/relationships/slideMaster" Target="../slideMasters/slideMaster4.xml"/><Relationship Id="rId4" Type="http://schemas.openxmlformats.org/officeDocument/2006/relationships/image" Target="../media/image2.jpeg"/></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4.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1.emf"/></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4.xml"/></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4.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4.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4.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3.png"/><Relationship Id="rId1" Type="http://schemas.openxmlformats.org/officeDocument/2006/relationships/slideMaster" Target="../slideMasters/slideMaster1.xml"/><Relationship Id="rId4" Type="http://schemas.openxmlformats.org/officeDocument/2006/relationships/image" Target="../media/image1.emf"/></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4.xml"/></Relationships>
</file>

<file path=ppt/slideLayouts/_rels/slideLayout18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4.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18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4.xml"/></Relationships>
</file>

<file path=ppt/slideLayouts/_rels/slideLayout18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4.xml"/></Relationships>
</file>

<file path=ppt/slideLayouts/_rels/slideLayout18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1.png"/><Relationship Id="rId1" Type="http://schemas.openxmlformats.org/officeDocument/2006/relationships/slideMaster" Target="../slideMasters/slideMaster4.xml"/><Relationship Id="rId4" Type="http://schemas.openxmlformats.org/officeDocument/2006/relationships/image" Target="../media/image2.jpeg"/></Relationships>
</file>

<file path=ppt/slideLayouts/_rels/slideLayout19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2.png"/><Relationship Id="rId1" Type="http://schemas.openxmlformats.org/officeDocument/2006/relationships/slideMaster" Target="../slideMasters/slideMaster4.xml"/><Relationship Id="rId4" Type="http://schemas.openxmlformats.org/officeDocument/2006/relationships/image" Target="../media/image2.jpeg"/></Relationships>
</file>

<file path=ppt/slideLayouts/_rels/slideLayout19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9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19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6.png"/><Relationship Id="rId1" Type="http://schemas.openxmlformats.org/officeDocument/2006/relationships/slideMaster" Target="../slideMasters/slideMaster4.xml"/></Relationships>
</file>

<file path=ppt/slideLayouts/_rels/slideLayout19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7.png"/><Relationship Id="rId1" Type="http://schemas.openxmlformats.org/officeDocument/2006/relationships/slideMaster" Target="../slideMasters/slideMaster4.xml"/></Relationships>
</file>

<file path=ppt/slideLayouts/_rels/slideLayout19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1.png"/><Relationship Id="rId1" Type="http://schemas.openxmlformats.org/officeDocument/2006/relationships/slideMaster" Target="../slideMasters/slideMaster4.xml"/></Relationships>
</file>

<file path=ppt/slideLayouts/_rels/slideLayout19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2.png"/><Relationship Id="rId1" Type="http://schemas.openxmlformats.org/officeDocument/2006/relationships/slideMaster" Target="../slideMasters/slideMaster4.xml"/></Relationships>
</file>

<file path=ppt/slideLayouts/_rels/slideLayout19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3.jpeg"/><Relationship Id="rId1" Type="http://schemas.openxmlformats.org/officeDocument/2006/relationships/slideMaster" Target="../slideMasters/slideMaster4.xml"/></Relationships>
</file>

<file path=ppt/slideLayouts/_rels/slideLayout19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3.jpeg"/><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jpeg"/><Relationship Id="rId1" Type="http://schemas.openxmlformats.org/officeDocument/2006/relationships/slideMaster" Target="../slideMasters/slideMaster1.xml"/><Relationship Id="rId5" Type="http://schemas.openxmlformats.org/officeDocument/2006/relationships/image" Target="../media/image7.svg"/><Relationship Id="rId4" Type="http://schemas.openxmlformats.org/officeDocument/2006/relationships/image" Target="../media/image6.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4.xml"/><Relationship Id="rId5" Type="http://schemas.openxmlformats.org/officeDocument/2006/relationships/image" Target="../media/image2.jpeg"/><Relationship Id="rId4" Type="http://schemas.openxmlformats.org/officeDocument/2006/relationships/image" Target="../media/image1.emf"/></Relationships>
</file>

<file path=ppt/slideLayouts/_rels/slideLayout201.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4.xml"/><Relationship Id="rId5" Type="http://schemas.openxmlformats.org/officeDocument/2006/relationships/image" Target="../media/image2.jpeg"/><Relationship Id="rId4" Type="http://schemas.openxmlformats.org/officeDocument/2006/relationships/image" Target="../media/image1.emf"/></Relationships>
</file>

<file path=ppt/slideLayouts/_rels/slideLayout202.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8.png"/><Relationship Id="rId1" Type="http://schemas.openxmlformats.org/officeDocument/2006/relationships/slideMaster" Target="../slideMasters/slideMaster1.xml"/><Relationship Id="rId4" Type="http://schemas.openxmlformats.org/officeDocument/2006/relationships/image" Target="../media/image2.jpe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9.png"/><Relationship Id="rId1" Type="http://schemas.openxmlformats.org/officeDocument/2006/relationships/slideMaster" Target="../slideMasters/slideMaster1.xml"/><Relationship Id="rId4" Type="http://schemas.openxmlformats.org/officeDocument/2006/relationships/image" Target="../media/image2.jpeg"/></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1.png"/><Relationship Id="rId1" Type="http://schemas.openxmlformats.org/officeDocument/2006/relationships/slideMaster" Target="../slideMasters/slideMaster1.xml"/><Relationship Id="rId4" Type="http://schemas.openxmlformats.org/officeDocument/2006/relationships/image" Target="../media/image2.jpe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2.png"/><Relationship Id="rId1" Type="http://schemas.openxmlformats.org/officeDocument/2006/relationships/slideMaster" Target="../slideMasters/slideMaster1.xml"/><Relationship Id="rId4" Type="http://schemas.openxmlformats.org/officeDocument/2006/relationships/image" Target="../media/image2.jpe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8.png"/><Relationship Id="rId1" Type="http://schemas.openxmlformats.org/officeDocument/2006/relationships/slideMaster" Target="../slideMasters/slideMaster1.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3.jpe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3.jpe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2.jpeg"/><Relationship Id="rId4" Type="http://schemas.openxmlformats.org/officeDocument/2006/relationships/image" Target="../media/image1.emf"/></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2.jpeg"/><Relationship Id="rId4" Type="http://schemas.openxmlformats.org/officeDocument/2006/relationships/image" Target="../media/image1.emf"/></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9.png"/><Relationship Id="rId1" Type="http://schemas.openxmlformats.org/officeDocument/2006/relationships/slideMaster" Target="../slideMasters/slideMaster1.xml"/><Relationship Id="rId5" Type="http://schemas.openxmlformats.org/officeDocument/2006/relationships/image" Target="../media/image7.svg"/><Relationship Id="rId4" Type="http://schemas.openxmlformats.org/officeDocument/2006/relationships/image" Target="../media/image6.png"/></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1.emf"/></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Master" Target="../slideMasters/slideMaster2.xml"/><Relationship Id="rId4" Type="http://schemas.openxmlformats.org/officeDocument/2006/relationships/image" Target="../media/image25.jp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Master" Target="../slideMasters/slideMaster2.xml"/><Relationship Id="rId5" Type="http://schemas.openxmlformats.org/officeDocument/2006/relationships/image" Target="../media/image26.png"/><Relationship Id="rId4" Type="http://schemas.openxmlformats.org/officeDocument/2006/relationships/image" Target="../media/image29.jpe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Master" Target="../slideMasters/slideMaster2.xml"/><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png"/></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9.jpeg"/><Relationship Id="rId1" Type="http://schemas.openxmlformats.org/officeDocument/2006/relationships/slideMaster" Target="../slideMasters/slideMaster2.xml"/><Relationship Id="rId4" Type="http://schemas.openxmlformats.org/officeDocument/2006/relationships/image" Target="../media/image26.png"/></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Master" Target="../slideMasters/slideMaster2.xml"/><Relationship Id="rId5" Type="http://schemas.openxmlformats.org/officeDocument/2006/relationships/image" Target="../media/image26.png"/><Relationship Id="rId4" Type="http://schemas.openxmlformats.org/officeDocument/2006/relationships/image" Target="../media/image32.png"/></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33.png"/><Relationship Id="rId1" Type="http://schemas.openxmlformats.org/officeDocument/2006/relationships/slideMaster" Target="../slideMasters/slideMaster2.xml"/><Relationship Id="rId4" Type="http://schemas.openxmlformats.org/officeDocument/2006/relationships/image" Target="../media/image26.png"/></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34.jpg"/><Relationship Id="rId1" Type="http://schemas.openxmlformats.org/officeDocument/2006/relationships/slideMaster" Target="../slideMasters/slideMaster2.xml"/><Relationship Id="rId4" Type="http://schemas.openxmlformats.org/officeDocument/2006/relationships/image" Target="../media/image26.png"/></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33.png"/><Relationship Id="rId1" Type="http://schemas.openxmlformats.org/officeDocument/2006/relationships/slideMaster" Target="../slideMasters/slideMaster2.xml"/><Relationship Id="rId4" Type="http://schemas.openxmlformats.org/officeDocument/2006/relationships/image" Target="../media/image26.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confluence.oraclecorp.com/confluence/display/DemandCenter/Safe+Harbor+Disclosures+for+Presentations" TargetMode="External"/><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hyperlink" Target="mailto:mailto:quietperiod_ww_grp@oracle.com" TargetMode="Externa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35.png"/><Relationship Id="rId1" Type="http://schemas.openxmlformats.org/officeDocument/2006/relationships/slideMaster" Target="../slideMasters/slideMaster2.xml"/><Relationship Id="rId4" Type="http://schemas.openxmlformats.org/officeDocument/2006/relationships/image" Target="../media/image26.png"/></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34.jpg"/><Relationship Id="rId1" Type="http://schemas.openxmlformats.org/officeDocument/2006/relationships/slideMaster" Target="../slideMasters/slideMaster2.xml"/><Relationship Id="rId4" Type="http://schemas.openxmlformats.org/officeDocument/2006/relationships/image" Target="../media/image26.png"/></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9.jpeg"/><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33.png"/><Relationship Id="rId1" Type="http://schemas.openxmlformats.org/officeDocument/2006/relationships/slideMaster" Target="../slideMasters/slideMaster2.xml"/><Relationship Id="rId4" Type="http://schemas.openxmlformats.org/officeDocument/2006/relationships/image" Target="../media/image26.png"/></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33.png"/><Relationship Id="rId1" Type="http://schemas.openxmlformats.org/officeDocument/2006/relationships/slideMaster" Target="../slideMasters/slideMaster2.xml"/><Relationship Id="rId4" Type="http://schemas.openxmlformats.org/officeDocument/2006/relationships/image" Target="../media/image26.png"/></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33.png"/><Relationship Id="rId1" Type="http://schemas.openxmlformats.org/officeDocument/2006/relationships/slideMaster" Target="../slideMasters/slideMaster2.xml"/><Relationship Id="rId4" Type="http://schemas.openxmlformats.org/officeDocument/2006/relationships/image" Target="../media/image26.png"/></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33.png"/><Relationship Id="rId1" Type="http://schemas.openxmlformats.org/officeDocument/2006/relationships/slideMaster" Target="../slideMasters/slideMaster2.xml"/><Relationship Id="rId4" Type="http://schemas.openxmlformats.org/officeDocument/2006/relationships/image" Target="../media/image26.png"/></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33.png"/><Relationship Id="rId1" Type="http://schemas.openxmlformats.org/officeDocument/2006/relationships/slideMaster" Target="../slideMasters/slideMaster2.xml"/><Relationship Id="rId4" Type="http://schemas.openxmlformats.org/officeDocument/2006/relationships/image" Target="../media/image26.png"/></Relationships>
</file>

<file path=ppt/slideLayouts/_rels/slideLayout7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6.png"/><Relationship Id="rId1" Type="http://schemas.openxmlformats.org/officeDocument/2006/relationships/slideMaster" Target="../slideMasters/slideMaster2.xml"/><Relationship Id="rId4" Type="http://schemas.openxmlformats.org/officeDocument/2006/relationships/image" Target="../media/image26.png"/></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7.jp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confluence.oraclecorp.com/confluence/display/DemandCenter/Safe+Harbor+Disclosures+for+Presentations" TargetMode="External"/><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hyperlink" Target="mailto:mailto:quietperiod_ww_grp@oracle.com" TargetMode="Externa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8.jpg"/><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jpeg"/><Relationship Id="rId1" Type="http://schemas.openxmlformats.org/officeDocument/2006/relationships/slideMaster" Target="../slideMasters/slideMaster3.xml"/><Relationship Id="rId5" Type="http://schemas.openxmlformats.org/officeDocument/2006/relationships/image" Target="../media/image5.svg"/><Relationship Id="rId4" Type="http://schemas.openxmlformats.org/officeDocument/2006/relationships/image" Target="../media/image39.png"/></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jpeg"/><Relationship Id="rId1" Type="http://schemas.openxmlformats.org/officeDocument/2006/relationships/slideMaster" Target="../slideMasters/slideMaster3.xml"/><Relationship Id="rId5" Type="http://schemas.openxmlformats.org/officeDocument/2006/relationships/image" Target="../media/image7.svg"/><Relationship Id="rId4" Type="http://schemas.openxmlformats.org/officeDocument/2006/relationships/image" Target="../media/image6.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8.png"/><Relationship Id="rId1" Type="http://schemas.openxmlformats.org/officeDocument/2006/relationships/slideMaster" Target="../slideMasters/slideMaster3.xml"/><Relationship Id="rId5" Type="http://schemas.openxmlformats.org/officeDocument/2006/relationships/image" Target="../media/image5.svg"/><Relationship Id="rId4" Type="http://schemas.openxmlformats.org/officeDocument/2006/relationships/image" Target="../media/image39.png"/></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9.png"/><Relationship Id="rId1" Type="http://schemas.openxmlformats.org/officeDocument/2006/relationships/slideMaster" Target="../slideMasters/slideMaster3.xml"/><Relationship Id="rId5" Type="http://schemas.openxmlformats.org/officeDocument/2006/relationships/image" Target="../media/image7.svg"/><Relationship Id="rId4" Type="http://schemas.openxmlformats.org/officeDocument/2006/relationships/image" Target="../media/image6.png"/></Relationships>
</file>

<file path=ppt/slideLayouts/_rels/slideLayout87.xml.rels><?xml version="1.0" encoding="UTF-8" standalone="yes"?>
<Relationships xmlns="http://schemas.openxmlformats.org/package/2006/relationships"><Relationship Id="rId3" Type="http://schemas.openxmlformats.org/officeDocument/2006/relationships/hyperlink" Target="https://confluence.oraclecorp.com/confluence/display/DemandCenter/Safe+Harbor+Disclosures+for+Presentations" TargetMode="External"/><Relationship Id="rId2" Type="http://schemas.openxmlformats.org/officeDocument/2006/relationships/image" Target="../media/image10.png"/><Relationship Id="rId1" Type="http://schemas.openxmlformats.org/officeDocument/2006/relationships/slideMaster" Target="../slideMasters/slideMaster3.xml"/><Relationship Id="rId4" Type="http://schemas.openxmlformats.org/officeDocument/2006/relationships/hyperlink" Target="mailto:mailto:quietperiod_ww_grp@oracle.com" TargetMode="External"/></Relationships>
</file>

<file path=ppt/slideLayouts/_rels/slideLayout88.xml.rels><?xml version="1.0" encoding="UTF-8" standalone="yes"?>
<Relationships xmlns="http://schemas.openxmlformats.org/package/2006/relationships"><Relationship Id="rId3" Type="http://schemas.openxmlformats.org/officeDocument/2006/relationships/hyperlink" Target="https://confluence.oraclecorp.com/confluence/display/DemandCenter/Safe+Harbor+Disclosures+for+Presentations" TargetMode="External"/><Relationship Id="rId2" Type="http://schemas.openxmlformats.org/officeDocument/2006/relationships/image" Target="../media/image11.png"/><Relationship Id="rId1" Type="http://schemas.openxmlformats.org/officeDocument/2006/relationships/slideMaster" Target="../slideMasters/slideMaster3.xml"/><Relationship Id="rId4" Type="http://schemas.openxmlformats.org/officeDocument/2006/relationships/hyperlink" Target="mailto:mailto:quietperiod_ww_grp@oracle.com" TargetMode="Externa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2.png"/><Relationship Id="rId1" Type="http://schemas.openxmlformats.org/officeDocument/2006/relationships/slideMaster" Target="../slideMasters/slideMaster3.xml"/><Relationship Id="rId4" Type="http://schemas.openxmlformats.org/officeDocument/2006/relationships/image" Target="../media/image1.emf"/></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1.emf"/></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3.png"/><Relationship Id="rId1" Type="http://schemas.openxmlformats.org/officeDocument/2006/relationships/slideMaster" Target="../slideMasters/slideMaster3.xml"/><Relationship Id="rId4" Type="http://schemas.openxmlformats.org/officeDocument/2006/relationships/image" Target="../media/image1.emf"/></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6.png"/><Relationship Id="rId1" Type="http://schemas.openxmlformats.org/officeDocument/2006/relationships/slideMaster" Target="../slideMasters/slideMaster3.xml"/><Relationship Id="rId4" Type="http://schemas.openxmlformats.org/officeDocument/2006/relationships/image" Target="../media/image2.jpeg"/></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7.png"/><Relationship Id="rId1" Type="http://schemas.openxmlformats.org/officeDocument/2006/relationships/slideMaster" Target="../slideMasters/slideMaster3.xml"/><Relationship Id="rId4" Type="http://schemas.openxmlformats.org/officeDocument/2006/relationships/image" Target="../media/image2.jpeg"/></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2.png"/><Relationship Id="rId1" Type="http://schemas.openxmlformats.org/officeDocument/2006/relationships/slideMaster" Target="../slideMasters/slideMaster3.xml"/><Relationship Id="rId4" Type="http://schemas.openxmlformats.org/officeDocument/2006/relationships/image" Target="../media/image1.emf"/></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3.png"/><Relationship Id="rId1" Type="http://schemas.openxmlformats.org/officeDocument/2006/relationships/slideMaster" Target="../slideMasters/slideMaster3.xml"/><Relationship Id="rId4" Type="http://schemas.openxmlformats.org/officeDocument/2006/relationships/image" Target="../media/image1.emf"/></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Light - Title with Abstract Border">
    <p:spTree>
      <p:nvGrpSpPr>
        <p:cNvPr id="1" name=""/>
        <p:cNvGrpSpPr/>
        <p:nvPr/>
      </p:nvGrpSpPr>
      <p:grpSpPr>
        <a:xfrm>
          <a:off x="0" y="0"/>
          <a:ext cx="0" cy="0"/>
          <a:chOff x="0" y="0"/>
          <a:chExt cx="0" cy="0"/>
        </a:xfrm>
      </p:grpSpPr>
      <p:pic>
        <p:nvPicPr>
          <p:cNvPr id="11" name="Abstract Illustration">
            <a:extLst>
              <a:ext uri="{FF2B5EF4-FFF2-40B4-BE49-F238E27FC236}">
                <a16:creationId xmlns:a16="http://schemas.microsoft.com/office/drawing/2014/main" id="{E5246624-F21C-C74D-A490-03903A0F5104}"/>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val="0"/>
              </a:ext>
            </a:extLst>
          </a:blip>
          <a:srcRect/>
          <a:stretch>
            <a:fillRect/>
          </a:stretch>
        </p:blipFill>
        <p:spPr>
          <a:xfrm>
            <a:off x="0" y="0"/>
            <a:ext cx="12192000" cy="6858000"/>
          </a:xfrm>
          <a:custGeom>
            <a:avLst/>
            <a:gdLst>
              <a:gd name="connsiteX0" fmla="*/ 761999 w 12192000"/>
              <a:gd name="connsiteY0" fmla="*/ 587874 h 6858000"/>
              <a:gd name="connsiteX1" fmla="*/ 761999 w 12192000"/>
              <a:gd name="connsiteY1" fmla="*/ 6270127 h 6858000"/>
              <a:gd name="connsiteX2" fmla="*/ 11430000 w 12192000"/>
              <a:gd name="connsiteY2" fmla="*/ 6270127 h 6858000"/>
              <a:gd name="connsiteX3" fmla="*/ 11430000 w 12192000"/>
              <a:gd name="connsiteY3" fmla="*/ 587874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761999" y="587874"/>
                </a:moveTo>
                <a:lnTo>
                  <a:pt x="761999" y="6270127"/>
                </a:lnTo>
                <a:lnTo>
                  <a:pt x="11430000" y="6270127"/>
                </a:lnTo>
                <a:lnTo>
                  <a:pt x="11430000" y="587874"/>
                </a:lnTo>
                <a:close/>
                <a:moveTo>
                  <a:pt x="0" y="0"/>
                </a:moveTo>
                <a:lnTo>
                  <a:pt x="12192000" y="0"/>
                </a:lnTo>
                <a:lnTo>
                  <a:pt x="12192000" y="6858000"/>
                </a:lnTo>
                <a:lnTo>
                  <a:pt x="0" y="6858000"/>
                </a:lnTo>
                <a:close/>
              </a:path>
            </a:pathLst>
          </a:custGeom>
        </p:spPr>
      </p:pic>
      <p:pic>
        <p:nvPicPr>
          <p:cNvPr id="14" name="OTag">
            <a:extLst>
              <a:ext uri="{FF2B5EF4-FFF2-40B4-BE49-F238E27FC236}">
                <a16:creationId xmlns:a16="http://schemas.microsoft.com/office/drawing/2014/main" id="{4987BBB5-F60C-46AC-ACA7-E632A225DA71}"/>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0" name="Oracle Logo" descr="Oracle Logo">
            <a:extLst>
              <a:ext uri="{FF2B5EF4-FFF2-40B4-BE49-F238E27FC236}">
                <a16:creationId xmlns:a16="http://schemas.microsoft.com/office/drawing/2014/main" id="{221EC6FF-8F78-9E44-AD47-BEE824DD0F69}"/>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44949" y="1132368"/>
            <a:ext cx="1524893" cy="320040"/>
          </a:xfrm>
          <a:prstGeom prst="rect">
            <a:avLst/>
          </a:prstGeom>
        </p:spPr>
      </p:pic>
      <p:sp>
        <p:nvSpPr>
          <p:cNvPr id="26" name="Title">
            <a:extLst>
              <a:ext uri="{FF2B5EF4-FFF2-40B4-BE49-F238E27FC236}">
                <a16:creationId xmlns:a16="http://schemas.microsoft.com/office/drawing/2014/main" id="{2E021ED4-814D-9648-831F-EDE24ED2D4F8}"/>
              </a:ext>
            </a:extLst>
          </p:cNvPr>
          <p:cNvSpPr>
            <a:spLocks noGrp="1"/>
          </p:cNvSpPr>
          <p:nvPr userDrawn="1">
            <p:ph type="ctrTitle" hasCustomPrompt="1"/>
          </p:nvPr>
        </p:nvSpPr>
        <p:spPr>
          <a:xfrm>
            <a:off x="1018030" y="2459230"/>
            <a:ext cx="10158984" cy="1025922"/>
          </a:xfrm>
        </p:spPr>
        <p:txBody>
          <a:bodyPr wrap="square" anchor="b">
            <a:noAutofit/>
          </a:bodyPr>
          <a:lstStyle>
            <a:lvl1pPr algn="l">
              <a:lnSpc>
                <a:spcPts val="4000"/>
              </a:lnSpc>
              <a:defRPr sz="4000" b="0">
                <a:solidFill>
                  <a:schemeClr val="tx1"/>
                </a:solidFill>
                <a:latin typeface="+mj-lt"/>
              </a:defRPr>
            </a:lvl1pPr>
          </a:lstStyle>
          <a:p>
            <a:r>
              <a:rPr lang="en-US" dirty="0"/>
              <a:t>Title goes here (up to two lines) </a:t>
            </a:r>
            <a:br>
              <a:rPr lang="en-US" dirty="0"/>
            </a:br>
            <a:r>
              <a:rPr lang="en-US" dirty="0"/>
              <a:t>Georgia Regular 40pt</a:t>
            </a:r>
          </a:p>
        </p:txBody>
      </p:sp>
      <p:sp>
        <p:nvSpPr>
          <p:cNvPr id="27" name="Subhead">
            <a:extLst>
              <a:ext uri="{FF2B5EF4-FFF2-40B4-BE49-F238E27FC236}">
                <a16:creationId xmlns:a16="http://schemas.microsoft.com/office/drawing/2014/main" id="{12EB3548-39AB-5846-A4F6-A7D8515AEE59}"/>
              </a:ext>
            </a:extLst>
          </p:cNvPr>
          <p:cNvSpPr>
            <a:spLocks noGrp="1"/>
          </p:cNvSpPr>
          <p:nvPr userDrawn="1">
            <p:ph type="body" sz="quarter" idx="33" hasCustomPrompt="1"/>
          </p:nvPr>
        </p:nvSpPr>
        <p:spPr>
          <a:xfrm>
            <a:off x="1018030" y="3526641"/>
            <a:ext cx="10158984" cy="341247"/>
          </a:xfrm>
          <a:prstGeom prst="rect">
            <a:avLst/>
          </a:prstGeom>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rgbClr val="AE562C"/>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cxnSp>
        <p:nvCxnSpPr>
          <p:cNvPr id="18" name="Accent Mark">
            <a:extLst>
              <a:ext uri="{FF2B5EF4-FFF2-40B4-BE49-F238E27FC236}">
                <a16:creationId xmlns:a16="http://schemas.microsoft.com/office/drawing/2014/main" id="{60D74A94-ECB7-4F26-82F5-3CEB5746D703}"/>
              </a:ext>
              <a:ext uri="{C183D7F6-B498-43B3-948B-1728B52AA6E4}">
                <adec:decorative xmlns:adec="http://schemas.microsoft.com/office/drawing/2017/decorative" val="1"/>
              </a:ext>
            </a:extLst>
          </p:cNvPr>
          <p:cNvCxnSpPr>
            <a:cxnSpLocks/>
          </p:cNvCxnSpPr>
          <p:nvPr userDrawn="1"/>
        </p:nvCxnSpPr>
        <p:spPr>
          <a:xfrm flipH="1">
            <a:off x="1031620" y="4080104"/>
            <a:ext cx="228600"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15" name="Text Field">
            <a:extLst>
              <a:ext uri="{FF2B5EF4-FFF2-40B4-BE49-F238E27FC236}">
                <a16:creationId xmlns:a16="http://schemas.microsoft.com/office/drawing/2014/main" id="{5EDA7B8D-9195-5945-993F-1344630DF996}"/>
              </a:ext>
            </a:extLst>
          </p:cNvPr>
          <p:cNvSpPr>
            <a:spLocks noGrp="1"/>
          </p:cNvSpPr>
          <p:nvPr userDrawn="1">
            <p:ph type="body" sz="quarter" idx="35" hasCustomPrompt="1"/>
          </p:nvPr>
        </p:nvSpPr>
        <p:spPr>
          <a:xfrm>
            <a:off x="1018030" y="4335713"/>
            <a:ext cx="5077970" cy="266291"/>
          </a:xfrm>
          <a:prstGeom prst="rect">
            <a:avLst/>
          </a:prstGeom>
          <a:noFill/>
        </p:spPr>
        <p:txBody>
          <a:bodyPr>
            <a:noAutofit/>
          </a:bodyPr>
          <a:lstStyle>
            <a:lvl1pPr>
              <a:defRPr b="1"/>
            </a:lvl1pPr>
          </a:lstStyle>
          <a:p>
            <a:pPr lvl="0"/>
            <a:r>
              <a:rPr lang="en-US" dirty="0"/>
              <a:t>Name</a:t>
            </a:r>
          </a:p>
        </p:txBody>
      </p:sp>
      <p:sp>
        <p:nvSpPr>
          <p:cNvPr id="4" name="Text Field 2">
            <a:extLst>
              <a:ext uri="{FF2B5EF4-FFF2-40B4-BE49-F238E27FC236}">
                <a16:creationId xmlns:a16="http://schemas.microsoft.com/office/drawing/2014/main" id="{7F29C372-9BB3-B540-BC47-46BD6E59417E}"/>
              </a:ext>
            </a:extLst>
          </p:cNvPr>
          <p:cNvSpPr>
            <a:spLocks noGrp="1"/>
          </p:cNvSpPr>
          <p:nvPr userDrawn="1">
            <p:ph type="body" sz="quarter" idx="34" hasCustomPrompt="1"/>
          </p:nvPr>
        </p:nvSpPr>
        <p:spPr>
          <a:xfrm>
            <a:off x="1018030" y="4673306"/>
            <a:ext cx="5077970" cy="895181"/>
          </a:xfrm>
          <a:prstGeom prst="rect">
            <a:avLst/>
          </a:prstGeom>
          <a:noFill/>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2019</a:t>
            </a:r>
          </a:p>
        </p:txBody>
      </p:sp>
    </p:spTree>
    <p:extLst>
      <p:ext uri="{BB962C8B-B14F-4D97-AF65-F5344CB8AC3E}">
        <p14:creationId xmlns:p14="http://schemas.microsoft.com/office/powerpoint/2010/main" val="3358312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Dark - Remote Speaker">
    <p:spTree>
      <p:nvGrpSpPr>
        <p:cNvPr id="1" name=""/>
        <p:cNvGrpSpPr/>
        <p:nvPr/>
      </p:nvGrpSpPr>
      <p:grpSpPr>
        <a:xfrm>
          <a:off x="0" y="0"/>
          <a:ext cx="0" cy="0"/>
          <a:chOff x="0" y="0"/>
          <a:chExt cx="0" cy="0"/>
        </a:xfrm>
      </p:grpSpPr>
      <p:pic>
        <p:nvPicPr>
          <p:cNvPr id="9" name="Data Texture Image">
            <a:extLst>
              <a:ext uri="{FF2B5EF4-FFF2-40B4-BE49-F238E27FC236}">
                <a16:creationId xmlns:a16="http://schemas.microsoft.com/office/drawing/2014/main" id="{E26EC3C8-1E8A-43CD-9CC5-3445436458CA}"/>
              </a:ext>
              <a:ext uri="{C183D7F6-B498-43B3-948B-1728B52AA6E4}">
                <adec:decorative xmlns:adec="http://schemas.microsoft.com/office/drawing/2017/decorative" val="1"/>
              </a:ext>
            </a:extLst>
          </p:cNvPr>
          <p:cNvPicPr>
            <a:picLocks noChangeAspect="1"/>
          </p:cNvPicPr>
          <p:nvPr userDrawn="1"/>
        </p:nvPicPr>
        <p:blipFill rotWithShape="1">
          <a:blip r:embed="rId2" cstate="email">
            <a:alphaModFix amt="20000"/>
            <a:extLst>
              <a:ext uri="{28A0092B-C50C-407E-A947-70E740481C1C}">
                <a14:useLocalDpi xmlns:a14="http://schemas.microsoft.com/office/drawing/2010/main" val="0"/>
              </a:ext>
            </a:extLst>
          </a:blip>
          <a:srcRect r="60000"/>
          <a:stretch/>
        </p:blipFill>
        <p:spPr bwMode="invGray">
          <a:xfrm>
            <a:off x="0" y="0"/>
            <a:ext cx="4876800" cy="6858000"/>
          </a:xfrm>
          <a:prstGeom prst="rect">
            <a:avLst/>
          </a:prstGeom>
        </p:spPr>
      </p:pic>
      <p:pic>
        <p:nvPicPr>
          <p:cNvPr id="11" name="Abstract Pattern Strip">
            <a:extLst>
              <a:ext uri="{FF2B5EF4-FFF2-40B4-BE49-F238E27FC236}">
                <a16:creationId xmlns:a16="http://schemas.microsoft.com/office/drawing/2014/main" id="{A72A4E24-9A0C-4F02-9C88-69D737E41894}"/>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20" name="Title">
            <a:extLst>
              <a:ext uri="{FF2B5EF4-FFF2-40B4-BE49-F238E27FC236}">
                <a16:creationId xmlns:a16="http://schemas.microsoft.com/office/drawing/2014/main" id="{D94542D5-A1D6-E542-963D-B72B60EDE019}"/>
              </a:ext>
            </a:extLst>
          </p:cNvPr>
          <p:cNvSpPr>
            <a:spLocks noGrp="1"/>
          </p:cNvSpPr>
          <p:nvPr>
            <p:ph type="title" hasCustomPrompt="1"/>
          </p:nvPr>
        </p:nvSpPr>
        <p:spPr>
          <a:xfrm>
            <a:off x="5126736" y="2351724"/>
            <a:ext cx="6297167" cy="822960"/>
          </a:xfrm>
        </p:spPr>
        <p:txBody>
          <a:bodyPr vert="horz" lIns="0" tIns="0" rIns="0" bIns="0" rtlCol="0" anchor="b">
            <a:noAutofit/>
          </a:bodyPr>
          <a:lstStyle>
            <a:lvl1pPr>
              <a:defRPr lang="en-US" sz="2400" b="1" i="0" baseline="0">
                <a:latin typeface="Oracle Sans Tab" panose="020B0503020204020204" pitchFamily="34" charset="0"/>
                <a:ea typeface="+mn-ea"/>
                <a:cs typeface="Oracle Sans Tab" panose="020B0503020204020204" pitchFamily="34" charset="0"/>
              </a:defRPr>
            </a:lvl1pPr>
          </a:lstStyle>
          <a:p>
            <a:pPr marL="0" lvl="0" indent="0">
              <a:spcBef>
                <a:spcPts val="1000"/>
              </a:spcBef>
              <a:buFont typeface="Arial" panose="020B0604020202020204" pitchFamily="34" charset="0"/>
            </a:pPr>
            <a:r>
              <a:rPr lang="en-US" dirty="0"/>
              <a:t>Add title here. Also remove/replace placeholder image as needed.</a:t>
            </a:r>
          </a:p>
        </p:txBody>
      </p:sp>
      <p:cxnSp>
        <p:nvCxnSpPr>
          <p:cNvPr id="17" name="Accent Mark">
            <a:extLst>
              <a:ext uri="{FF2B5EF4-FFF2-40B4-BE49-F238E27FC236}">
                <a16:creationId xmlns:a16="http://schemas.microsoft.com/office/drawing/2014/main" id="{B9A28B0D-33C5-45FC-856B-9D1B7CAA4BFC}"/>
              </a:ext>
              <a:ext uri="{C183D7F6-B498-43B3-948B-1728B52AA6E4}">
                <adec:decorative xmlns:adec="http://schemas.microsoft.com/office/drawing/2017/decorative" val="1"/>
              </a:ext>
            </a:extLst>
          </p:cNvPr>
          <p:cNvCxnSpPr>
            <a:cxnSpLocks/>
          </p:cNvCxnSpPr>
          <p:nvPr userDrawn="1"/>
        </p:nvCxnSpPr>
        <p:spPr>
          <a:xfrm flipH="1">
            <a:off x="5126736" y="3408202"/>
            <a:ext cx="228600"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21" name="Text Field">
            <a:extLst>
              <a:ext uri="{FF2B5EF4-FFF2-40B4-BE49-F238E27FC236}">
                <a16:creationId xmlns:a16="http://schemas.microsoft.com/office/drawing/2014/main" id="{517ED098-6976-5549-9CFB-EE89734AF8D4}"/>
              </a:ext>
            </a:extLst>
          </p:cNvPr>
          <p:cNvSpPr>
            <a:spLocks noGrp="1"/>
          </p:cNvSpPr>
          <p:nvPr>
            <p:ph type="body" sz="quarter" idx="16" hasCustomPrompt="1"/>
          </p:nvPr>
        </p:nvSpPr>
        <p:spPr>
          <a:xfrm>
            <a:off x="5126736" y="3662156"/>
            <a:ext cx="6297168" cy="1132486"/>
          </a:xfrm>
          <a:prstGeom prst="rect">
            <a:avLst/>
          </a:prstGeom>
        </p:spPr>
        <p:txBody>
          <a:bodyPr lIns="0" tIns="0" rIns="0" bIns="0">
            <a:normAutofit/>
          </a:bodyPr>
          <a:lstStyle>
            <a:lvl1pPr>
              <a:defRPr sz="2000"/>
            </a:lvl1pPr>
          </a:lstStyle>
          <a:p>
            <a:pPr lvl="0"/>
            <a:r>
              <a:rPr lang="en-US" dirty="0"/>
              <a:t>Title</a:t>
            </a:r>
          </a:p>
          <a:p>
            <a:pPr lvl="0"/>
            <a:r>
              <a:rPr lang="en-US" dirty="0"/>
              <a:t>Company</a:t>
            </a:r>
          </a:p>
          <a:p>
            <a:pPr lvl="0"/>
            <a:r>
              <a:rPr lang="en-US" dirty="0"/>
              <a:t>Date</a:t>
            </a:r>
          </a:p>
        </p:txBody>
      </p:sp>
      <p:sp>
        <p:nvSpPr>
          <p:cNvPr id="6" name="Slide Number">
            <a:extLst>
              <a:ext uri="{FF2B5EF4-FFF2-40B4-BE49-F238E27FC236}">
                <a16:creationId xmlns:a16="http://schemas.microsoft.com/office/drawing/2014/main" id="{B3B74EF8-C058-4095-A81D-CEC96AECC1D3}"/>
              </a:ext>
            </a:extLst>
          </p:cNvPr>
          <p:cNvSpPr>
            <a:spLocks noGrp="1"/>
          </p:cNvSpPr>
          <p:nvPr>
            <p:ph type="sldNum" sz="quarter" idx="19"/>
          </p:nvPr>
        </p:nvSpPr>
        <p:spPr/>
        <p:txBody>
          <a:bodyPr/>
          <a:lstStyle/>
          <a:p>
            <a:fld id="{345D60D9-5372-5F40-9443-0F9AE5BDC3C8}" type="slidenum">
              <a:rPr lang="en-US" smtClean="0"/>
              <a:pPr/>
              <a:t>‹#›</a:t>
            </a:fld>
            <a:endParaRPr lang="en-US" dirty="0"/>
          </a:p>
        </p:txBody>
      </p:sp>
      <p:sp>
        <p:nvSpPr>
          <p:cNvPr id="5" name="Footer">
            <a:extLst>
              <a:ext uri="{FF2B5EF4-FFF2-40B4-BE49-F238E27FC236}">
                <a16:creationId xmlns:a16="http://schemas.microsoft.com/office/drawing/2014/main" id="{BE5E9E95-1036-471A-96CF-B7D5FE282FCE}"/>
              </a:ext>
            </a:extLst>
          </p:cNvPr>
          <p:cNvSpPr>
            <a:spLocks noGrp="1"/>
          </p:cNvSpPr>
          <p:nvPr>
            <p:ph type="ftr" sz="quarter" idx="18"/>
          </p:nvPr>
        </p:nvSpPr>
        <p:spPr/>
        <p:txBody>
          <a:bodyPr/>
          <a:lstStyle/>
          <a:p>
            <a:r>
              <a:rPr lang="en-US"/>
              <a:t>Copyright © 2020, Oracle and/or its affiliates  |  Confidential: Internal/Restricted/Highly Restricted</a:t>
            </a:r>
            <a:endParaRPr lang="en-US" dirty="0"/>
          </a:p>
        </p:txBody>
      </p:sp>
      <p:sp>
        <p:nvSpPr>
          <p:cNvPr id="4" name="Date">
            <a:extLst>
              <a:ext uri="{FF2B5EF4-FFF2-40B4-BE49-F238E27FC236}">
                <a16:creationId xmlns:a16="http://schemas.microsoft.com/office/drawing/2014/main" id="{8010DE74-E2DA-4AC8-9606-B0A60A71D99B}"/>
              </a:ext>
            </a:extLst>
          </p:cNvPr>
          <p:cNvSpPr>
            <a:spLocks noGrp="1"/>
          </p:cNvSpPr>
          <p:nvPr>
            <p:ph type="dt" sz="half" idx="17"/>
          </p:nvPr>
        </p:nvSpPr>
        <p:spPr/>
        <p:txBody>
          <a:bodyPr/>
          <a:lstStyle/>
          <a:p>
            <a:r>
              <a:rPr lang="en-US"/>
              <a:t>[Date]</a:t>
            </a:r>
            <a:endParaRPr lang="en-US" dirty="0"/>
          </a:p>
        </p:txBody>
      </p:sp>
      <p:pic>
        <p:nvPicPr>
          <p:cNvPr id="10" name="OTag">
            <a:extLst>
              <a:ext uri="{FF2B5EF4-FFF2-40B4-BE49-F238E27FC236}">
                <a16:creationId xmlns:a16="http://schemas.microsoft.com/office/drawing/2014/main" id="{3AA2A5D2-AD0A-4DBD-927A-96DC377BC49B}"/>
              </a:ext>
              <a:ext uri="{C183D7F6-B498-43B3-948B-1728B52AA6E4}">
                <adec:decorative xmlns:adec="http://schemas.microsoft.com/office/drawing/2017/decorative" val="1"/>
              </a:ext>
            </a:extLst>
          </p:cNvPr>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33588545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preserve="1" userDrawn="1">
  <p:cSld name="Dark - Quote with Abstract Border">
    <p:bg>
      <p:bgPr>
        <a:solidFill>
          <a:schemeClr val="bg1"/>
        </a:solidFill>
        <a:effectLst/>
      </p:bgPr>
    </p:bg>
    <p:spTree>
      <p:nvGrpSpPr>
        <p:cNvPr id="1" name=""/>
        <p:cNvGrpSpPr/>
        <p:nvPr/>
      </p:nvGrpSpPr>
      <p:grpSpPr>
        <a:xfrm>
          <a:off x="0" y="0"/>
          <a:ext cx="0" cy="0"/>
          <a:chOff x="0" y="0"/>
          <a:chExt cx="0" cy="0"/>
        </a:xfrm>
      </p:grpSpPr>
      <p:pic>
        <p:nvPicPr>
          <p:cNvPr id="15" name="Abstract Illustration">
            <a:extLst>
              <a:ext uri="{FF2B5EF4-FFF2-40B4-BE49-F238E27FC236}">
                <a16:creationId xmlns:a16="http://schemas.microsoft.com/office/drawing/2014/main" id="{4BA47984-3BFF-A548-8C6E-B57F84FA9732}"/>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val="0"/>
              </a:ext>
            </a:extLst>
          </a:blip>
          <a:srcRect/>
          <a:stretch>
            <a:fillRect/>
          </a:stretch>
        </p:blipFill>
        <p:spPr>
          <a:xfrm>
            <a:off x="0" y="0"/>
            <a:ext cx="12192000" cy="6858000"/>
          </a:xfrm>
          <a:custGeom>
            <a:avLst/>
            <a:gdLst>
              <a:gd name="connsiteX0" fmla="*/ 761999 w 12192000"/>
              <a:gd name="connsiteY0" fmla="*/ 587874 h 6858000"/>
              <a:gd name="connsiteX1" fmla="*/ 761999 w 12192000"/>
              <a:gd name="connsiteY1" fmla="*/ 6270127 h 6858000"/>
              <a:gd name="connsiteX2" fmla="*/ 11430000 w 12192000"/>
              <a:gd name="connsiteY2" fmla="*/ 6270127 h 6858000"/>
              <a:gd name="connsiteX3" fmla="*/ 11430000 w 12192000"/>
              <a:gd name="connsiteY3" fmla="*/ 587874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761999" y="587874"/>
                </a:moveTo>
                <a:lnTo>
                  <a:pt x="761999" y="6270127"/>
                </a:lnTo>
                <a:lnTo>
                  <a:pt x="11430000" y="6270127"/>
                </a:lnTo>
                <a:lnTo>
                  <a:pt x="11430000" y="587874"/>
                </a:lnTo>
                <a:close/>
                <a:moveTo>
                  <a:pt x="0" y="0"/>
                </a:moveTo>
                <a:lnTo>
                  <a:pt x="12192000" y="0"/>
                </a:lnTo>
                <a:lnTo>
                  <a:pt x="12192000" y="6858000"/>
                </a:lnTo>
                <a:lnTo>
                  <a:pt x="0" y="6858000"/>
                </a:lnTo>
                <a:close/>
              </a:path>
            </a:pathLst>
          </a:custGeom>
        </p:spPr>
      </p:pic>
      <p:pic>
        <p:nvPicPr>
          <p:cNvPr id="34" name="OTag">
            <a:extLst>
              <a:ext uri="{FF2B5EF4-FFF2-40B4-BE49-F238E27FC236}">
                <a16:creationId xmlns:a16="http://schemas.microsoft.com/office/drawing/2014/main" id="{13B56594-FE97-D04E-A433-8BA9531F6F1D}"/>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2" name="Quote">
            <a:extLst>
              <a:ext uri="{FF2B5EF4-FFF2-40B4-BE49-F238E27FC236}">
                <a16:creationId xmlns:a16="http://schemas.microsoft.com/office/drawing/2014/main" id="{01C51C77-A7E6-4AE1-9E1B-ABBBE19936BE}"/>
              </a:ext>
            </a:extLst>
          </p:cNvPr>
          <p:cNvSpPr>
            <a:spLocks noGrp="1"/>
          </p:cNvSpPr>
          <p:nvPr>
            <p:ph type="title" hasCustomPrompt="1"/>
          </p:nvPr>
        </p:nvSpPr>
        <p:spPr>
          <a:xfrm>
            <a:off x="1014984" y="2386584"/>
            <a:ext cx="10162029" cy="1481328"/>
          </a:xfrm>
          <a:noFill/>
        </p:spPr>
        <p:txBody>
          <a:bodyPr vert="horz" wrap="square" lIns="0" tIns="0" rIns="0" bIns="0" rtlCol="0" anchor="b" anchorCtr="0">
            <a:noAutofit/>
          </a:bodyPr>
          <a:lstStyle>
            <a:lvl1pPr>
              <a:lnSpc>
                <a:spcPct val="100000"/>
              </a:lnSpc>
              <a:defRPr lang="en-US" sz="3200" b="0">
                <a:latin typeface="+mj-lt"/>
                <a:cs typeface="Oracle Sans Tab" panose="020B0503020204020204" pitchFamily="34" charset="0"/>
              </a:defRPr>
            </a:lvl1pPr>
          </a:lstStyle>
          <a:p>
            <a:pPr lvl="0"/>
            <a:r>
              <a:rPr lang="en-US" dirty="0"/>
              <a:t>“Click to type customer or partner quote surrounded by quotation marks.” Remove/replace placeholder logo as needed.</a:t>
            </a:r>
          </a:p>
        </p:txBody>
      </p:sp>
      <p:cxnSp>
        <p:nvCxnSpPr>
          <p:cNvPr id="16" name="Accent Mark">
            <a:extLst>
              <a:ext uri="{FF2B5EF4-FFF2-40B4-BE49-F238E27FC236}">
                <a16:creationId xmlns:a16="http://schemas.microsoft.com/office/drawing/2014/main" id="{ED6156A2-55E5-4822-B2F8-D0355110D52C}"/>
              </a:ext>
              <a:ext uri="{C183D7F6-B498-43B3-948B-1728B52AA6E4}">
                <adec:decorative xmlns:adec="http://schemas.microsoft.com/office/drawing/2017/decorative" val="1"/>
              </a:ext>
            </a:extLst>
          </p:cNvPr>
          <p:cNvCxnSpPr>
            <a:cxnSpLocks/>
          </p:cNvCxnSpPr>
          <p:nvPr userDrawn="1"/>
        </p:nvCxnSpPr>
        <p:spPr>
          <a:xfrm flipH="1">
            <a:off x="1019490" y="4172062"/>
            <a:ext cx="310896"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11" name="Text Field">
            <a:extLst>
              <a:ext uri="{FF2B5EF4-FFF2-40B4-BE49-F238E27FC236}">
                <a16:creationId xmlns:a16="http://schemas.microsoft.com/office/drawing/2014/main" id="{64B2DE50-0500-D341-B88E-362BEEF5810C}"/>
              </a:ext>
            </a:extLst>
          </p:cNvPr>
          <p:cNvSpPr>
            <a:spLocks noGrp="1"/>
          </p:cNvSpPr>
          <p:nvPr>
            <p:ph type="body" sz="quarter" idx="35" hasCustomPrompt="1"/>
          </p:nvPr>
        </p:nvSpPr>
        <p:spPr>
          <a:xfrm>
            <a:off x="1018030" y="4537074"/>
            <a:ext cx="5077970" cy="266291"/>
          </a:xfrm>
          <a:prstGeom prst="rect">
            <a:avLst/>
          </a:prstGeom>
        </p:spPr>
        <p:txBody>
          <a:bodyPr>
            <a:noAutofit/>
          </a:bodyPr>
          <a:lstStyle>
            <a:lvl1pPr>
              <a:defRPr b="1"/>
            </a:lvl1pPr>
          </a:lstStyle>
          <a:p>
            <a:pPr lvl="0"/>
            <a:r>
              <a:rPr lang="en-US" dirty="0"/>
              <a:t>Name</a:t>
            </a:r>
          </a:p>
        </p:txBody>
      </p:sp>
      <p:sp>
        <p:nvSpPr>
          <p:cNvPr id="10" name="Text Field 2">
            <a:extLst>
              <a:ext uri="{FF2B5EF4-FFF2-40B4-BE49-F238E27FC236}">
                <a16:creationId xmlns:a16="http://schemas.microsoft.com/office/drawing/2014/main" id="{18FFF1FB-05AB-0B41-BAE5-8E8BC51700AF}"/>
              </a:ext>
            </a:extLst>
          </p:cNvPr>
          <p:cNvSpPr>
            <a:spLocks noGrp="1"/>
          </p:cNvSpPr>
          <p:nvPr>
            <p:ph type="body" sz="quarter" idx="34" hasCustomPrompt="1"/>
          </p:nvPr>
        </p:nvSpPr>
        <p:spPr>
          <a:xfrm>
            <a:off x="1018030" y="4874667"/>
            <a:ext cx="5077970" cy="895181"/>
          </a:xfrm>
          <a:prstGeom prst="rect">
            <a:avLst/>
          </a:prstGeom>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2019</a:t>
            </a:r>
          </a:p>
        </p:txBody>
      </p:sp>
      <p:sp>
        <p:nvSpPr>
          <p:cNvPr id="5" name="Slide Number">
            <a:extLst>
              <a:ext uri="{FF2B5EF4-FFF2-40B4-BE49-F238E27FC236}">
                <a16:creationId xmlns:a16="http://schemas.microsoft.com/office/drawing/2014/main" id="{6802DDC0-D834-4DBB-9D15-8D2C341B01C3}"/>
              </a:ext>
            </a:extLst>
          </p:cNvPr>
          <p:cNvSpPr>
            <a:spLocks noGrp="1"/>
          </p:cNvSpPr>
          <p:nvPr>
            <p:ph type="sldNum" sz="quarter" idx="38"/>
          </p:nvPr>
        </p:nvSpPr>
        <p:spPr bwMode="gray"/>
        <p:txBody>
          <a:bodyPr/>
          <a:lstStyle>
            <a:lvl1pPr>
              <a:defRPr>
                <a:solidFill>
                  <a:srgbClr val="FFFFFF"/>
                </a:solidFill>
              </a:defRPr>
            </a:lvl1pPr>
          </a:lstStyle>
          <a:p>
            <a:fld id="{345D60D9-5372-5F40-9443-0F9AE5BDC3C8}" type="slidenum">
              <a:rPr lang="en-US" smtClean="0"/>
              <a:pPr/>
              <a:t>‹#›</a:t>
            </a:fld>
            <a:endParaRPr lang="en-US" dirty="0"/>
          </a:p>
        </p:txBody>
      </p:sp>
      <p:sp>
        <p:nvSpPr>
          <p:cNvPr id="4" name="Footer">
            <a:extLst>
              <a:ext uri="{FF2B5EF4-FFF2-40B4-BE49-F238E27FC236}">
                <a16:creationId xmlns:a16="http://schemas.microsoft.com/office/drawing/2014/main" id="{B1ABE0E5-8B15-4D04-9D70-39319042DB8B}"/>
              </a:ext>
            </a:extLst>
          </p:cNvPr>
          <p:cNvSpPr>
            <a:spLocks noGrp="1"/>
          </p:cNvSpPr>
          <p:nvPr>
            <p:ph type="ftr" sz="quarter" idx="37"/>
          </p:nvPr>
        </p:nvSpPr>
        <p:spPr bwMode="gray"/>
        <p:txBody>
          <a:bodyPr/>
          <a:lstStyle>
            <a:lvl1pPr>
              <a:defRPr>
                <a:solidFill>
                  <a:srgbClr val="FFFFFF"/>
                </a:solidFill>
              </a:defRPr>
            </a:lvl1pPr>
          </a:lstStyle>
          <a:p>
            <a:r>
              <a:rPr lang="en-US"/>
              <a:t>Copyright © 2020, Oracle and/or its affiliates  |  Internal</a:t>
            </a:r>
            <a:endParaRPr lang="en-US" dirty="0"/>
          </a:p>
        </p:txBody>
      </p:sp>
      <p:sp>
        <p:nvSpPr>
          <p:cNvPr id="3" name="Date">
            <a:extLst>
              <a:ext uri="{FF2B5EF4-FFF2-40B4-BE49-F238E27FC236}">
                <a16:creationId xmlns:a16="http://schemas.microsoft.com/office/drawing/2014/main" id="{C6D700A2-C79D-42D6-8CF2-AE12C80EEFDB}"/>
              </a:ext>
            </a:extLst>
          </p:cNvPr>
          <p:cNvSpPr>
            <a:spLocks noGrp="1"/>
          </p:cNvSpPr>
          <p:nvPr>
            <p:ph type="dt" sz="half" idx="36"/>
          </p:nvPr>
        </p:nvSpPr>
        <p:spPr bwMode="gray"/>
        <p:txBody>
          <a:bodyPr/>
          <a:lstStyle>
            <a:lvl1pPr>
              <a:defRPr>
                <a:solidFill>
                  <a:srgbClr val="FFFFFF"/>
                </a:solidFill>
              </a:defRPr>
            </a:lvl1pPr>
          </a:lstStyle>
          <a:p>
            <a:r>
              <a:rPr lang="en-US"/>
              <a:t>[Date]</a:t>
            </a:r>
            <a:endParaRPr lang="en-US" dirty="0"/>
          </a:p>
        </p:txBody>
      </p:sp>
    </p:spTree>
    <p:extLst>
      <p:ext uri="{BB962C8B-B14F-4D97-AF65-F5344CB8AC3E}">
        <p14:creationId xmlns:p14="http://schemas.microsoft.com/office/powerpoint/2010/main" val="5545137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preserve="1" userDrawn="1">
  <p:cSld name="Light - Blank">
    <p:spTree>
      <p:nvGrpSpPr>
        <p:cNvPr id="1" name=""/>
        <p:cNvGrpSpPr/>
        <p:nvPr/>
      </p:nvGrpSpPr>
      <p:grpSpPr>
        <a:xfrm>
          <a:off x="0" y="0"/>
          <a:ext cx="0" cy="0"/>
          <a:chOff x="0" y="0"/>
          <a:chExt cx="0" cy="0"/>
        </a:xfrm>
      </p:grpSpPr>
      <p:pic>
        <p:nvPicPr>
          <p:cNvPr id="12" name="Cloud">
            <a:extLst>
              <a:ext uri="{FF2B5EF4-FFF2-40B4-BE49-F238E27FC236}">
                <a16:creationId xmlns:a16="http://schemas.microsoft.com/office/drawing/2014/main" id="{8BD8F955-3E3E-4E6E-A650-C4E0C80495AD}"/>
              </a:ext>
              <a:ext uri="{C183D7F6-B498-43B3-948B-1728B52AA6E4}">
                <adec:decorative xmlns:adec="http://schemas.microsoft.com/office/drawing/2017/decorative" val="1"/>
              </a:ext>
            </a:extLst>
          </p:cNvPr>
          <p:cNvPicPr>
            <a:picLocks noChangeAspect="1"/>
          </p:cNvPicPr>
          <p:nvPr userDrawn="1"/>
        </p:nvPicPr>
        <p:blipFill rotWithShape="1">
          <a:blip r:embed="rId2" cstate="email">
            <a:alphaModFix amt="80000"/>
            <a:extLst>
              <a:ext uri="{28A0092B-C50C-407E-A947-70E740481C1C}">
                <a14:useLocalDpi xmlns:a14="http://schemas.microsoft.com/office/drawing/2010/main" val="0"/>
              </a:ext>
            </a:extLst>
          </a:blip>
          <a:srcRect t="12696" b="29623"/>
          <a:stretch/>
        </p:blipFill>
        <p:spPr>
          <a:xfrm>
            <a:off x="6694964" y="269359"/>
            <a:ext cx="5101904" cy="1559442"/>
          </a:xfrm>
          <a:prstGeom prst="rect">
            <a:avLst/>
          </a:prstGeom>
        </p:spPr>
      </p:pic>
      <p:sp>
        <p:nvSpPr>
          <p:cNvPr id="8" name="Slide Number">
            <a:extLst>
              <a:ext uri="{FF2B5EF4-FFF2-40B4-BE49-F238E27FC236}">
                <a16:creationId xmlns:a16="http://schemas.microsoft.com/office/drawing/2014/main" id="{0462D45F-6FA9-224B-ABF3-CE2CA4B78F68}"/>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9" name="Footer">
            <a:extLst>
              <a:ext uri="{FF2B5EF4-FFF2-40B4-BE49-F238E27FC236}">
                <a16:creationId xmlns:a16="http://schemas.microsoft.com/office/drawing/2014/main" id="{F8A11974-1B05-3142-902C-0DFEB16D0BB7}"/>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a:t>Copyright © 2020, Oracle and/or its affiliates  |  Internal</a:t>
            </a:r>
            <a:endParaRPr lang="en-US" dirty="0"/>
          </a:p>
        </p:txBody>
      </p:sp>
      <p:sp>
        <p:nvSpPr>
          <p:cNvPr id="2" name="Date">
            <a:extLst>
              <a:ext uri="{FF2B5EF4-FFF2-40B4-BE49-F238E27FC236}">
                <a16:creationId xmlns:a16="http://schemas.microsoft.com/office/drawing/2014/main" id="{52FBA104-A308-41A3-A2FD-CA1C7285A3E2}"/>
              </a:ext>
            </a:extLst>
          </p:cNvPr>
          <p:cNvSpPr>
            <a:spLocks noGrp="1"/>
          </p:cNvSpPr>
          <p:nvPr>
            <p:ph type="dt" sz="half" idx="10"/>
          </p:nvPr>
        </p:nvSpPr>
        <p:spPr/>
        <p:txBody>
          <a:bodyPr/>
          <a:lstStyle/>
          <a:p>
            <a:r>
              <a:rPr lang="en-US"/>
              <a:t>[Date]</a:t>
            </a:r>
            <a:endParaRPr lang="en-US" dirty="0"/>
          </a:p>
        </p:txBody>
      </p:sp>
      <p:pic>
        <p:nvPicPr>
          <p:cNvPr id="6" name="OTag">
            <a:extLst>
              <a:ext uri="{FF2B5EF4-FFF2-40B4-BE49-F238E27FC236}">
                <a16:creationId xmlns:a16="http://schemas.microsoft.com/office/drawing/2014/main" id="{0F682282-A332-4D5C-89F4-38480EC33F4D}"/>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0" name="OTag">
            <a:extLst>
              <a:ext uri="{FF2B5EF4-FFF2-40B4-BE49-F238E27FC236}">
                <a16:creationId xmlns:a16="http://schemas.microsoft.com/office/drawing/2014/main" id="{00F1077A-D301-437A-8CE7-A0EA6CDECB51}"/>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1" name="Abstract Pattern Strip">
            <a:extLst>
              <a:ext uri="{FF2B5EF4-FFF2-40B4-BE49-F238E27FC236}">
                <a16:creationId xmlns:a16="http://schemas.microsoft.com/office/drawing/2014/main" id="{A672955B-F9D0-4142-B3FF-E1F796272045}"/>
              </a:ext>
              <a:ext uri="{C183D7F6-B498-43B3-948B-1728B52AA6E4}">
                <adec:decorative xmlns:adec="http://schemas.microsoft.com/office/drawing/2017/decorative" val="1"/>
              </a:ext>
            </a:extLst>
          </p:cNvPr>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Tree>
    <p:extLst>
      <p:ext uri="{BB962C8B-B14F-4D97-AF65-F5344CB8AC3E}">
        <p14:creationId xmlns:p14="http://schemas.microsoft.com/office/powerpoint/2010/main" val="3279183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preserve="1" userDrawn="1">
  <p:cSld name="Dark - Blank">
    <p:bg>
      <p:bgPr>
        <a:solidFill>
          <a:schemeClr val="bg1"/>
        </a:solidFill>
        <a:effectLst/>
      </p:bgPr>
    </p:bg>
    <p:spTree>
      <p:nvGrpSpPr>
        <p:cNvPr id="1" name=""/>
        <p:cNvGrpSpPr/>
        <p:nvPr/>
      </p:nvGrpSpPr>
      <p:grpSpPr>
        <a:xfrm>
          <a:off x="0" y="0"/>
          <a:ext cx="0" cy="0"/>
          <a:chOff x="0" y="0"/>
          <a:chExt cx="0" cy="0"/>
        </a:xfrm>
      </p:grpSpPr>
      <p:pic>
        <p:nvPicPr>
          <p:cNvPr id="6" name="Cloud">
            <a:extLst>
              <a:ext uri="{FF2B5EF4-FFF2-40B4-BE49-F238E27FC236}">
                <a16:creationId xmlns:a16="http://schemas.microsoft.com/office/drawing/2014/main" id="{22FAC047-9866-42D7-93E7-09CF3B23BE74}"/>
              </a:ext>
              <a:ext uri="{C183D7F6-B498-43B3-948B-1728B52AA6E4}">
                <adec:decorative xmlns:adec="http://schemas.microsoft.com/office/drawing/2017/decorative" val="1"/>
              </a:ext>
            </a:extLst>
          </p:cNvPr>
          <p:cNvPicPr>
            <a:picLocks noChangeAspect="1"/>
          </p:cNvPicPr>
          <p:nvPr userDrawn="1"/>
        </p:nvPicPr>
        <p:blipFill rotWithShape="1">
          <a:blip r:embed="rId2" cstate="email">
            <a:alphaModFix amt="80000"/>
            <a:extLst>
              <a:ext uri="{28A0092B-C50C-407E-A947-70E740481C1C}">
                <a14:useLocalDpi xmlns:a14="http://schemas.microsoft.com/office/drawing/2010/main" val="0"/>
              </a:ext>
            </a:extLst>
          </a:blip>
          <a:srcRect t="18942" b="23902"/>
          <a:stretch/>
        </p:blipFill>
        <p:spPr bwMode="invGray">
          <a:xfrm>
            <a:off x="6694964" y="283535"/>
            <a:ext cx="5101904" cy="1545265"/>
          </a:xfrm>
          <a:prstGeom prst="rect">
            <a:avLst/>
          </a:prstGeom>
        </p:spPr>
      </p:pic>
      <p:sp>
        <p:nvSpPr>
          <p:cNvPr id="8" name="Slide Number">
            <a:extLst>
              <a:ext uri="{FF2B5EF4-FFF2-40B4-BE49-F238E27FC236}">
                <a16:creationId xmlns:a16="http://schemas.microsoft.com/office/drawing/2014/main" id="{0462D45F-6FA9-224B-ABF3-CE2CA4B78F68}"/>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9" name="Footer">
            <a:extLst>
              <a:ext uri="{FF2B5EF4-FFF2-40B4-BE49-F238E27FC236}">
                <a16:creationId xmlns:a16="http://schemas.microsoft.com/office/drawing/2014/main" id="{F8A11974-1B05-3142-902C-0DFEB16D0BB7}"/>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a:t>Copyright © 2020, Oracle and/or its affiliates  |  Internal</a:t>
            </a:r>
            <a:endParaRPr lang="en-US" dirty="0"/>
          </a:p>
        </p:txBody>
      </p:sp>
      <p:sp>
        <p:nvSpPr>
          <p:cNvPr id="2" name="Date">
            <a:extLst>
              <a:ext uri="{FF2B5EF4-FFF2-40B4-BE49-F238E27FC236}">
                <a16:creationId xmlns:a16="http://schemas.microsoft.com/office/drawing/2014/main" id="{52FBA104-A308-41A3-A2FD-CA1C7285A3E2}"/>
              </a:ext>
            </a:extLst>
          </p:cNvPr>
          <p:cNvSpPr>
            <a:spLocks noGrp="1"/>
          </p:cNvSpPr>
          <p:nvPr>
            <p:ph type="dt" sz="half" idx="10"/>
          </p:nvPr>
        </p:nvSpPr>
        <p:spPr/>
        <p:txBody>
          <a:bodyPr/>
          <a:lstStyle/>
          <a:p>
            <a:r>
              <a:rPr lang="en-US"/>
              <a:t>[Date]</a:t>
            </a:r>
            <a:endParaRPr lang="en-US" dirty="0"/>
          </a:p>
        </p:txBody>
      </p:sp>
      <p:pic>
        <p:nvPicPr>
          <p:cNvPr id="7" name="OTag">
            <a:extLst>
              <a:ext uri="{FF2B5EF4-FFF2-40B4-BE49-F238E27FC236}">
                <a16:creationId xmlns:a16="http://schemas.microsoft.com/office/drawing/2014/main" id="{1CFFF60E-C73F-41DD-B4B9-8792F4C0D80D}"/>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0" name="Abstract Pattern Strip">
            <a:extLst>
              <a:ext uri="{FF2B5EF4-FFF2-40B4-BE49-F238E27FC236}">
                <a16:creationId xmlns:a16="http://schemas.microsoft.com/office/drawing/2014/main" id="{E152B992-2B31-4519-8F9A-D66E7588029C}"/>
              </a:ext>
              <a:ext uri="{C183D7F6-B498-43B3-948B-1728B52AA6E4}">
                <adec:decorative xmlns:adec="http://schemas.microsoft.com/office/drawing/2017/decorative" val="1"/>
              </a:ext>
            </a:extLst>
          </p:cNvPr>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Tree>
    <p:extLst>
      <p:ext uri="{BB962C8B-B14F-4D97-AF65-F5344CB8AC3E}">
        <p14:creationId xmlns:p14="http://schemas.microsoft.com/office/powerpoint/2010/main" val="20870467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Light - Title Only">
    <p:spTree>
      <p:nvGrpSpPr>
        <p:cNvPr id="1" name=""/>
        <p:cNvGrpSpPr/>
        <p:nvPr/>
      </p:nvGrpSpPr>
      <p:grpSpPr>
        <a:xfrm>
          <a:off x="0" y="0"/>
          <a:ext cx="0" cy="0"/>
          <a:chOff x="0" y="0"/>
          <a:chExt cx="0" cy="0"/>
        </a:xfrm>
      </p:grpSpPr>
      <p:pic>
        <p:nvPicPr>
          <p:cNvPr id="9" name="Cloud">
            <a:extLst>
              <a:ext uri="{FF2B5EF4-FFF2-40B4-BE49-F238E27FC236}">
                <a16:creationId xmlns:a16="http://schemas.microsoft.com/office/drawing/2014/main" id="{504686EF-8243-4BCF-91A8-6200F0A2C43B}"/>
              </a:ext>
              <a:ext uri="{C183D7F6-B498-43B3-948B-1728B52AA6E4}">
                <adec:decorative xmlns:adec="http://schemas.microsoft.com/office/drawing/2017/decorative" val="1"/>
              </a:ext>
            </a:extLst>
          </p:cNvPr>
          <p:cNvPicPr>
            <a:picLocks noChangeAspect="1"/>
          </p:cNvPicPr>
          <p:nvPr userDrawn="1"/>
        </p:nvPicPr>
        <p:blipFill rotWithShape="1">
          <a:blip r:embed="rId2" cstate="email">
            <a:alphaModFix amt="80000"/>
            <a:extLst>
              <a:ext uri="{28A0092B-C50C-407E-A947-70E740481C1C}">
                <a14:useLocalDpi xmlns:a14="http://schemas.microsoft.com/office/drawing/2010/main" val="0"/>
              </a:ext>
            </a:extLst>
          </a:blip>
          <a:srcRect t="13483" b="29623"/>
          <a:stretch/>
        </p:blipFill>
        <p:spPr bwMode="auto">
          <a:xfrm>
            <a:off x="6694964" y="290627"/>
            <a:ext cx="5101904" cy="1538174"/>
          </a:xfrm>
          <a:prstGeom prst="rect">
            <a:avLst/>
          </a:prstGeom>
        </p:spPr>
      </p:pic>
      <p:sp>
        <p:nvSpPr>
          <p:cNvPr id="2" name="Title">
            <a:extLst>
              <a:ext uri="{FF2B5EF4-FFF2-40B4-BE49-F238E27FC236}">
                <a16:creationId xmlns:a16="http://schemas.microsoft.com/office/drawing/2014/main" id="{7D784B80-564D-4EB3-ADBD-10A727F78B34}"/>
              </a:ext>
            </a:extLst>
          </p:cNvPr>
          <p:cNvSpPr>
            <a:spLocks noGrp="1"/>
          </p:cNvSpPr>
          <p:nvPr>
            <p:ph type="title" hasCustomPrompt="1"/>
          </p:nvPr>
        </p:nvSpPr>
        <p:spPr>
          <a:noFill/>
        </p:spPr>
        <p:txBody>
          <a:bodyPr/>
          <a:lstStyle>
            <a:lvl1pPr>
              <a:defRPr/>
            </a:lvl1pPr>
          </a:lstStyle>
          <a:p>
            <a:r>
              <a:rPr lang="en-US" dirty="0"/>
              <a:t>Title</a:t>
            </a:r>
          </a:p>
        </p:txBody>
      </p:sp>
      <p:sp>
        <p:nvSpPr>
          <p:cNvPr id="13" name="Slide Number">
            <a:extLst>
              <a:ext uri="{FF2B5EF4-FFF2-40B4-BE49-F238E27FC236}">
                <a16:creationId xmlns:a16="http://schemas.microsoft.com/office/drawing/2014/main" id="{AA183BAF-A3AC-2441-881F-3E02660F877B}"/>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2" name="Footer">
            <a:extLst>
              <a:ext uri="{FF2B5EF4-FFF2-40B4-BE49-F238E27FC236}">
                <a16:creationId xmlns:a16="http://schemas.microsoft.com/office/drawing/2014/main" id="{094BB478-39FC-BC45-B020-64CE083CBD80}"/>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a:t>Copyright © 2020, Oracle and/or its affiliates  |  Internal</a:t>
            </a:r>
            <a:endParaRPr lang="en-US" dirty="0"/>
          </a:p>
        </p:txBody>
      </p:sp>
      <p:sp>
        <p:nvSpPr>
          <p:cNvPr id="3" name="Date">
            <a:extLst>
              <a:ext uri="{FF2B5EF4-FFF2-40B4-BE49-F238E27FC236}">
                <a16:creationId xmlns:a16="http://schemas.microsoft.com/office/drawing/2014/main" id="{404F3910-DE41-461B-B745-6B2DE7415136}"/>
              </a:ext>
            </a:extLst>
          </p:cNvPr>
          <p:cNvSpPr>
            <a:spLocks noGrp="1"/>
          </p:cNvSpPr>
          <p:nvPr>
            <p:ph type="dt" sz="half" idx="10"/>
          </p:nvPr>
        </p:nvSpPr>
        <p:spPr/>
        <p:txBody>
          <a:bodyPr/>
          <a:lstStyle/>
          <a:p>
            <a:r>
              <a:rPr lang="en-US"/>
              <a:t>[Date]</a:t>
            </a:r>
            <a:endParaRPr lang="en-US" dirty="0"/>
          </a:p>
        </p:txBody>
      </p:sp>
    </p:spTree>
    <p:extLst>
      <p:ext uri="{BB962C8B-B14F-4D97-AF65-F5344CB8AC3E}">
        <p14:creationId xmlns:p14="http://schemas.microsoft.com/office/powerpoint/2010/main" val="251491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Dark - Title Only">
    <p:spTree>
      <p:nvGrpSpPr>
        <p:cNvPr id="1" name=""/>
        <p:cNvGrpSpPr/>
        <p:nvPr/>
      </p:nvGrpSpPr>
      <p:grpSpPr>
        <a:xfrm>
          <a:off x="0" y="0"/>
          <a:ext cx="0" cy="0"/>
          <a:chOff x="0" y="0"/>
          <a:chExt cx="0" cy="0"/>
        </a:xfrm>
      </p:grpSpPr>
      <p:pic>
        <p:nvPicPr>
          <p:cNvPr id="8" name="Cloud">
            <a:extLst>
              <a:ext uri="{FF2B5EF4-FFF2-40B4-BE49-F238E27FC236}">
                <a16:creationId xmlns:a16="http://schemas.microsoft.com/office/drawing/2014/main" id="{0515F5C3-3085-4860-9EAF-BD356A63F039}"/>
              </a:ext>
              <a:ext uri="{C183D7F6-B498-43B3-948B-1728B52AA6E4}">
                <adec:decorative xmlns:adec="http://schemas.microsoft.com/office/drawing/2017/decorative" val="1"/>
              </a:ext>
            </a:extLst>
          </p:cNvPr>
          <p:cNvPicPr>
            <a:picLocks noChangeAspect="1"/>
          </p:cNvPicPr>
          <p:nvPr userDrawn="1"/>
        </p:nvPicPr>
        <p:blipFill rotWithShape="1">
          <a:blip r:embed="rId2" cstate="email">
            <a:alphaModFix amt="80000"/>
            <a:extLst>
              <a:ext uri="{28A0092B-C50C-407E-A947-70E740481C1C}">
                <a14:useLocalDpi xmlns:a14="http://schemas.microsoft.com/office/drawing/2010/main" val="0"/>
              </a:ext>
            </a:extLst>
          </a:blip>
          <a:srcRect t="19467" b="23902"/>
          <a:stretch/>
        </p:blipFill>
        <p:spPr bwMode="invGray">
          <a:xfrm>
            <a:off x="6694964" y="297713"/>
            <a:ext cx="5101904" cy="1531087"/>
          </a:xfrm>
          <a:prstGeom prst="rect">
            <a:avLst/>
          </a:prstGeom>
        </p:spPr>
      </p:pic>
      <p:sp>
        <p:nvSpPr>
          <p:cNvPr id="2" name="Title">
            <a:extLst>
              <a:ext uri="{FF2B5EF4-FFF2-40B4-BE49-F238E27FC236}">
                <a16:creationId xmlns:a16="http://schemas.microsoft.com/office/drawing/2014/main" id="{7D784B80-564D-4EB3-ADBD-10A727F78B34}"/>
              </a:ext>
            </a:extLst>
          </p:cNvPr>
          <p:cNvSpPr>
            <a:spLocks noGrp="1"/>
          </p:cNvSpPr>
          <p:nvPr>
            <p:ph type="title" hasCustomPrompt="1"/>
          </p:nvPr>
        </p:nvSpPr>
        <p:spPr>
          <a:noFill/>
        </p:spPr>
        <p:txBody>
          <a:bodyPr/>
          <a:lstStyle>
            <a:lvl1pPr>
              <a:defRPr/>
            </a:lvl1pPr>
          </a:lstStyle>
          <a:p>
            <a:r>
              <a:rPr lang="en-US" dirty="0"/>
              <a:t>Title</a:t>
            </a:r>
          </a:p>
        </p:txBody>
      </p:sp>
      <p:sp>
        <p:nvSpPr>
          <p:cNvPr id="13" name="Slide Number">
            <a:extLst>
              <a:ext uri="{FF2B5EF4-FFF2-40B4-BE49-F238E27FC236}">
                <a16:creationId xmlns:a16="http://schemas.microsoft.com/office/drawing/2014/main" id="{AA183BAF-A3AC-2441-881F-3E02660F877B}"/>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2" name="Footer">
            <a:extLst>
              <a:ext uri="{FF2B5EF4-FFF2-40B4-BE49-F238E27FC236}">
                <a16:creationId xmlns:a16="http://schemas.microsoft.com/office/drawing/2014/main" id="{094BB478-39FC-BC45-B020-64CE083CBD80}"/>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a:t>Copyright © 2020, Oracle and/or its affiliates  |  Internal</a:t>
            </a:r>
            <a:endParaRPr lang="en-US" dirty="0"/>
          </a:p>
        </p:txBody>
      </p:sp>
      <p:sp>
        <p:nvSpPr>
          <p:cNvPr id="3" name="Date">
            <a:extLst>
              <a:ext uri="{FF2B5EF4-FFF2-40B4-BE49-F238E27FC236}">
                <a16:creationId xmlns:a16="http://schemas.microsoft.com/office/drawing/2014/main" id="{404F3910-DE41-461B-B745-6B2DE7415136}"/>
              </a:ext>
            </a:extLst>
          </p:cNvPr>
          <p:cNvSpPr>
            <a:spLocks noGrp="1"/>
          </p:cNvSpPr>
          <p:nvPr>
            <p:ph type="dt" sz="half" idx="10"/>
          </p:nvPr>
        </p:nvSpPr>
        <p:spPr/>
        <p:txBody>
          <a:bodyPr/>
          <a:lstStyle/>
          <a:p>
            <a:r>
              <a:rPr lang="en-US"/>
              <a:t>[Date]</a:t>
            </a:r>
            <a:endParaRPr lang="en-US" dirty="0"/>
          </a:p>
        </p:txBody>
      </p:sp>
    </p:spTree>
    <p:extLst>
      <p:ext uri="{BB962C8B-B14F-4D97-AF65-F5344CB8AC3E}">
        <p14:creationId xmlns:p14="http://schemas.microsoft.com/office/powerpoint/2010/main" val="41418876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1_Dark - Title Only">
    <p:spTree>
      <p:nvGrpSpPr>
        <p:cNvPr id="1" name=""/>
        <p:cNvGrpSpPr/>
        <p:nvPr/>
      </p:nvGrpSpPr>
      <p:grpSpPr>
        <a:xfrm>
          <a:off x="0" y="0"/>
          <a:ext cx="0" cy="0"/>
          <a:chOff x="0" y="0"/>
          <a:chExt cx="0" cy="0"/>
        </a:xfrm>
      </p:grpSpPr>
      <p:pic>
        <p:nvPicPr>
          <p:cNvPr id="8" name="Cloud">
            <a:extLst>
              <a:ext uri="{FF2B5EF4-FFF2-40B4-BE49-F238E27FC236}">
                <a16:creationId xmlns:a16="http://schemas.microsoft.com/office/drawing/2014/main" id="{0515F5C3-3085-4860-9EAF-BD356A63F039}"/>
              </a:ext>
              <a:ext uri="{C183D7F6-B498-43B3-948B-1728B52AA6E4}">
                <adec:decorative xmlns:adec="http://schemas.microsoft.com/office/drawing/2017/decorative" val="1"/>
              </a:ext>
            </a:extLst>
          </p:cNvPr>
          <p:cNvPicPr>
            <a:picLocks noChangeAspect="1"/>
          </p:cNvPicPr>
          <p:nvPr userDrawn="1"/>
        </p:nvPicPr>
        <p:blipFill rotWithShape="1">
          <a:blip r:embed="rId2" cstate="email">
            <a:alphaModFix amt="80000"/>
            <a:extLst>
              <a:ext uri="{28A0092B-C50C-407E-A947-70E740481C1C}">
                <a14:useLocalDpi xmlns:a14="http://schemas.microsoft.com/office/drawing/2010/main" val="0"/>
              </a:ext>
            </a:extLst>
          </a:blip>
          <a:srcRect t="19467" b="23902"/>
          <a:stretch/>
        </p:blipFill>
        <p:spPr bwMode="invGray">
          <a:xfrm>
            <a:off x="6694964" y="297713"/>
            <a:ext cx="5101904" cy="1531087"/>
          </a:xfrm>
          <a:prstGeom prst="rect">
            <a:avLst/>
          </a:prstGeom>
        </p:spPr>
      </p:pic>
      <p:sp>
        <p:nvSpPr>
          <p:cNvPr id="2" name="Title">
            <a:extLst>
              <a:ext uri="{FF2B5EF4-FFF2-40B4-BE49-F238E27FC236}">
                <a16:creationId xmlns:a16="http://schemas.microsoft.com/office/drawing/2014/main" id="{7D784B80-564D-4EB3-ADBD-10A727F78B34}"/>
              </a:ext>
            </a:extLst>
          </p:cNvPr>
          <p:cNvSpPr>
            <a:spLocks noGrp="1"/>
          </p:cNvSpPr>
          <p:nvPr>
            <p:ph type="title" hasCustomPrompt="1"/>
          </p:nvPr>
        </p:nvSpPr>
        <p:spPr>
          <a:noFill/>
        </p:spPr>
        <p:txBody>
          <a:bodyPr/>
          <a:lstStyle>
            <a:lvl1pPr>
              <a:defRPr/>
            </a:lvl1pPr>
          </a:lstStyle>
          <a:p>
            <a:r>
              <a:rPr lang="en-US" dirty="0"/>
              <a:t>Title</a:t>
            </a:r>
          </a:p>
        </p:txBody>
      </p:sp>
      <p:sp>
        <p:nvSpPr>
          <p:cNvPr id="13" name="Slide Number">
            <a:extLst>
              <a:ext uri="{FF2B5EF4-FFF2-40B4-BE49-F238E27FC236}">
                <a16:creationId xmlns:a16="http://schemas.microsoft.com/office/drawing/2014/main" id="{AA183BAF-A3AC-2441-881F-3E02660F877B}"/>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2" name="Footer">
            <a:extLst>
              <a:ext uri="{FF2B5EF4-FFF2-40B4-BE49-F238E27FC236}">
                <a16:creationId xmlns:a16="http://schemas.microsoft.com/office/drawing/2014/main" id="{094BB478-39FC-BC45-B020-64CE083CBD80}"/>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a:t>Copyright © 2020, Oracle and/or its affiliates  |  Internal</a:t>
            </a:r>
            <a:endParaRPr lang="en-US" dirty="0"/>
          </a:p>
        </p:txBody>
      </p:sp>
      <p:sp>
        <p:nvSpPr>
          <p:cNvPr id="3" name="Date">
            <a:extLst>
              <a:ext uri="{FF2B5EF4-FFF2-40B4-BE49-F238E27FC236}">
                <a16:creationId xmlns:a16="http://schemas.microsoft.com/office/drawing/2014/main" id="{404F3910-DE41-461B-B745-6B2DE7415136}"/>
              </a:ext>
            </a:extLst>
          </p:cNvPr>
          <p:cNvSpPr>
            <a:spLocks noGrp="1"/>
          </p:cNvSpPr>
          <p:nvPr>
            <p:ph type="dt" sz="half" idx="10"/>
          </p:nvPr>
        </p:nvSpPr>
        <p:spPr/>
        <p:txBody>
          <a:bodyPr/>
          <a:lstStyle/>
          <a:p>
            <a:r>
              <a:rPr lang="en-US"/>
              <a:t>[Date]</a:t>
            </a:r>
            <a:endParaRPr lang="en-US" dirty="0"/>
          </a:p>
        </p:txBody>
      </p:sp>
      <p:pic>
        <p:nvPicPr>
          <p:cNvPr id="7" name="Picture 6">
            <a:extLst>
              <a:ext uri="{FF2B5EF4-FFF2-40B4-BE49-F238E27FC236}">
                <a16:creationId xmlns:a16="http://schemas.microsoft.com/office/drawing/2014/main" id="{709CB870-1314-C541-8E66-48A8D0D23EA1}"/>
              </a:ext>
            </a:extLst>
          </p:cNvPr>
          <p:cNvPicPr>
            <a:picLocks noChangeAspect="1"/>
          </p:cNvPicPr>
          <p:nvPr userDrawn="1"/>
        </p:nvPicPr>
        <p:blipFill rotWithShape="1">
          <a:blip r:embed="rId3" cstate="screen">
            <a:alphaModFix amt="32000"/>
            <a:duotone>
              <a:schemeClr val="accent3">
                <a:shade val="45000"/>
                <a:satMod val="135000"/>
              </a:schemeClr>
              <a:prstClr val="white"/>
            </a:duotone>
            <a:extLst>
              <a:ext uri="{28A0092B-C50C-407E-A947-70E740481C1C}">
                <a14:useLocalDpi xmlns:a14="http://schemas.microsoft.com/office/drawing/2010/main"/>
              </a:ext>
            </a:extLst>
          </a:blip>
          <a:srcRect l="3196" b="7908"/>
          <a:stretch/>
        </p:blipFill>
        <p:spPr>
          <a:xfrm>
            <a:off x="0" y="1677639"/>
            <a:ext cx="11917400" cy="5180362"/>
          </a:xfrm>
          <a:prstGeom prst="rect">
            <a:avLst/>
          </a:prstGeom>
          <a:noFill/>
        </p:spPr>
      </p:pic>
    </p:spTree>
    <p:extLst>
      <p:ext uri="{BB962C8B-B14F-4D97-AF65-F5344CB8AC3E}">
        <p14:creationId xmlns:p14="http://schemas.microsoft.com/office/powerpoint/2010/main" val="18957283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Light - Title/Subtitle">
    <p:spTree>
      <p:nvGrpSpPr>
        <p:cNvPr id="1" name=""/>
        <p:cNvGrpSpPr/>
        <p:nvPr/>
      </p:nvGrpSpPr>
      <p:grpSpPr>
        <a:xfrm>
          <a:off x="0" y="0"/>
          <a:ext cx="0" cy="0"/>
          <a:chOff x="0" y="0"/>
          <a:chExt cx="0" cy="0"/>
        </a:xfrm>
      </p:grpSpPr>
      <p:pic>
        <p:nvPicPr>
          <p:cNvPr id="24" name="Cloud">
            <a:extLst>
              <a:ext uri="{FF2B5EF4-FFF2-40B4-BE49-F238E27FC236}">
                <a16:creationId xmlns:a16="http://schemas.microsoft.com/office/drawing/2014/main" id="{26C48C61-C945-46B0-BC5F-E47874C63065}"/>
              </a:ext>
              <a:ext uri="{C183D7F6-B498-43B3-948B-1728B52AA6E4}">
                <adec:decorative xmlns:adec="http://schemas.microsoft.com/office/drawing/2017/decorative" val="1"/>
              </a:ext>
            </a:extLst>
          </p:cNvPr>
          <p:cNvPicPr>
            <a:picLocks noChangeAspect="1"/>
          </p:cNvPicPr>
          <p:nvPr userDrawn="1"/>
        </p:nvPicPr>
        <p:blipFill rotWithShape="1">
          <a:blip r:embed="rId2" cstate="email">
            <a:alphaModFix amt="80000"/>
            <a:extLst>
              <a:ext uri="{28A0092B-C50C-407E-A947-70E740481C1C}">
                <a14:useLocalDpi xmlns:a14="http://schemas.microsoft.com/office/drawing/2010/main" val="0"/>
              </a:ext>
            </a:extLst>
          </a:blip>
          <a:srcRect t="13483" b="29623"/>
          <a:stretch/>
        </p:blipFill>
        <p:spPr>
          <a:xfrm>
            <a:off x="6694964" y="290623"/>
            <a:ext cx="5101904" cy="1538170"/>
          </a:xfrm>
          <a:prstGeom prst="rect">
            <a:avLst/>
          </a:prstGeom>
        </p:spPr>
      </p:pic>
      <p:sp>
        <p:nvSpPr>
          <p:cNvPr id="14" name="Title">
            <a:extLst>
              <a:ext uri="{FF2B5EF4-FFF2-40B4-BE49-F238E27FC236}">
                <a16:creationId xmlns:a16="http://schemas.microsoft.com/office/drawing/2014/main" id="{C5B988DC-BF6C-334D-85AD-4F0BEE2F334E}"/>
              </a:ext>
            </a:extLst>
          </p:cNvPr>
          <p:cNvSpPr>
            <a:spLocks noGrp="1"/>
          </p:cNvSpPr>
          <p:nvPr>
            <p:ph type="title" hasCustomPrompt="1"/>
          </p:nvPr>
        </p:nvSpPr>
        <p:spPr>
          <a:xfrm>
            <a:off x="762000" y="508000"/>
            <a:ext cx="10671048" cy="492103"/>
          </a:xfrm>
        </p:spPr>
        <p:txBody>
          <a:bodyPr vert="horz" lIns="0" tIns="0" rIns="0" bIns="0" rtlCol="0" anchor="b">
            <a:noAutofit/>
          </a:bodyPr>
          <a:lstStyle>
            <a:lvl1pPr>
              <a:defRPr lang="en-US" sz="2400" b="1" i="0" baseline="0">
                <a:latin typeface="Oracle Sans Tab" panose="020B0503020204020204" pitchFamily="34" charset="0"/>
                <a:ea typeface="+mn-ea"/>
                <a:cs typeface="Oracle Sans Tab" panose="020B0503020204020204" pitchFamily="34" charset="0"/>
              </a:defRPr>
            </a:lvl1pPr>
          </a:lstStyle>
          <a:p>
            <a:pPr marL="0" lvl="0" indent="0">
              <a:spcBef>
                <a:spcPts val="1000"/>
              </a:spcBef>
              <a:buFont typeface="Arial" panose="020B0604020202020204" pitchFamily="34" charset="0"/>
            </a:pPr>
            <a:r>
              <a:rPr lang="en-US" dirty="0"/>
              <a:t>Title</a:t>
            </a:r>
          </a:p>
        </p:txBody>
      </p:sp>
      <p:sp>
        <p:nvSpPr>
          <p:cNvPr id="15" name="Subtitle">
            <a:extLst>
              <a:ext uri="{FF2B5EF4-FFF2-40B4-BE49-F238E27FC236}">
                <a16:creationId xmlns:a16="http://schemas.microsoft.com/office/drawing/2014/main" id="{FC0004EB-159B-A345-859C-0E83416ED930}"/>
              </a:ext>
            </a:extLst>
          </p:cNvPr>
          <p:cNvSpPr>
            <a:spLocks noGrp="1"/>
          </p:cNvSpPr>
          <p:nvPr>
            <p:ph type="body" sz="quarter" idx="11" hasCustomPrompt="1"/>
          </p:nvPr>
        </p:nvSpPr>
        <p:spPr>
          <a:xfrm>
            <a:off x="762000" y="1024235"/>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12" name="Slide Number">
            <a:extLst>
              <a:ext uri="{FF2B5EF4-FFF2-40B4-BE49-F238E27FC236}">
                <a16:creationId xmlns:a16="http://schemas.microsoft.com/office/drawing/2014/main" id="{D7A7E286-6F34-C745-B594-99BF177EC18C}"/>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1" name="Footer">
            <a:extLst>
              <a:ext uri="{FF2B5EF4-FFF2-40B4-BE49-F238E27FC236}">
                <a16:creationId xmlns:a16="http://schemas.microsoft.com/office/drawing/2014/main" id="{9B38191F-5718-D34F-A1D1-D1C28CE0A93A}"/>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a:t>Copyright © 2020, Oracle and/or its affiliates  |  Internal</a:t>
            </a:r>
            <a:endParaRPr lang="en-US" dirty="0"/>
          </a:p>
        </p:txBody>
      </p:sp>
      <p:sp>
        <p:nvSpPr>
          <p:cNvPr id="2" name="Date">
            <a:extLst>
              <a:ext uri="{FF2B5EF4-FFF2-40B4-BE49-F238E27FC236}">
                <a16:creationId xmlns:a16="http://schemas.microsoft.com/office/drawing/2014/main" id="{98B76A7F-F012-4E7A-8F57-5A0BFEF019F9}"/>
              </a:ext>
            </a:extLst>
          </p:cNvPr>
          <p:cNvSpPr>
            <a:spLocks noGrp="1"/>
          </p:cNvSpPr>
          <p:nvPr>
            <p:ph type="dt" sz="half" idx="12"/>
          </p:nvPr>
        </p:nvSpPr>
        <p:spPr/>
        <p:txBody>
          <a:bodyPr/>
          <a:lstStyle/>
          <a:p>
            <a:r>
              <a:rPr lang="en-US"/>
              <a:t>[Date]</a:t>
            </a:r>
            <a:endParaRPr lang="en-US" dirty="0"/>
          </a:p>
        </p:txBody>
      </p:sp>
    </p:spTree>
    <p:extLst>
      <p:ext uri="{BB962C8B-B14F-4D97-AF65-F5344CB8AC3E}">
        <p14:creationId xmlns:p14="http://schemas.microsoft.com/office/powerpoint/2010/main" val="881652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Dark - Title/Subtitle">
    <p:spTree>
      <p:nvGrpSpPr>
        <p:cNvPr id="1" name=""/>
        <p:cNvGrpSpPr/>
        <p:nvPr/>
      </p:nvGrpSpPr>
      <p:grpSpPr>
        <a:xfrm>
          <a:off x="0" y="0"/>
          <a:ext cx="0" cy="0"/>
          <a:chOff x="0" y="0"/>
          <a:chExt cx="0" cy="0"/>
        </a:xfrm>
      </p:grpSpPr>
      <p:pic>
        <p:nvPicPr>
          <p:cNvPr id="16" name="Cloud">
            <a:extLst>
              <a:ext uri="{FF2B5EF4-FFF2-40B4-BE49-F238E27FC236}">
                <a16:creationId xmlns:a16="http://schemas.microsoft.com/office/drawing/2014/main" id="{33B11B7B-CF28-4A34-A907-C6F2DA857ECF}"/>
              </a:ext>
              <a:ext uri="{C183D7F6-B498-43B3-948B-1728B52AA6E4}">
                <adec:decorative xmlns:adec="http://schemas.microsoft.com/office/drawing/2017/decorative" val="1"/>
              </a:ext>
            </a:extLst>
          </p:cNvPr>
          <p:cNvPicPr>
            <a:picLocks noChangeAspect="1"/>
          </p:cNvPicPr>
          <p:nvPr userDrawn="1"/>
        </p:nvPicPr>
        <p:blipFill rotWithShape="1">
          <a:blip r:embed="rId2" cstate="email">
            <a:alphaModFix amt="80000"/>
            <a:extLst>
              <a:ext uri="{28A0092B-C50C-407E-A947-70E740481C1C}">
                <a14:useLocalDpi xmlns:a14="http://schemas.microsoft.com/office/drawing/2010/main" val="0"/>
              </a:ext>
            </a:extLst>
          </a:blip>
          <a:srcRect t="19991" b="23902"/>
          <a:stretch/>
        </p:blipFill>
        <p:spPr bwMode="invGray">
          <a:xfrm>
            <a:off x="6694964" y="311891"/>
            <a:ext cx="5101904" cy="1516910"/>
          </a:xfrm>
          <a:prstGeom prst="rect">
            <a:avLst/>
          </a:prstGeom>
        </p:spPr>
      </p:pic>
      <p:sp>
        <p:nvSpPr>
          <p:cNvPr id="14" name="Title">
            <a:extLst>
              <a:ext uri="{FF2B5EF4-FFF2-40B4-BE49-F238E27FC236}">
                <a16:creationId xmlns:a16="http://schemas.microsoft.com/office/drawing/2014/main" id="{C5B988DC-BF6C-334D-85AD-4F0BEE2F334E}"/>
              </a:ext>
            </a:extLst>
          </p:cNvPr>
          <p:cNvSpPr>
            <a:spLocks noGrp="1"/>
          </p:cNvSpPr>
          <p:nvPr>
            <p:ph type="title" hasCustomPrompt="1"/>
          </p:nvPr>
        </p:nvSpPr>
        <p:spPr>
          <a:xfrm>
            <a:off x="762000" y="508000"/>
            <a:ext cx="10671048" cy="492103"/>
          </a:xfrm>
        </p:spPr>
        <p:txBody>
          <a:bodyPr vert="horz" lIns="0" tIns="0" rIns="0" bIns="0" rtlCol="0" anchor="b">
            <a:noAutofit/>
          </a:bodyPr>
          <a:lstStyle>
            <a:lvl1pPr>
              <a:defRPr lang="en-US" sz="2400" b="1" i="0" baseline="0">
                <a:latin typeface="Oracle Sans Tab" panose="020B0503020204020204" pitchFamily="34" charset="0"/>
                <a:ea typeface="+mn-ea"/>
                <a:cs typeface="Oracle Sans Tab" panose="020B0503020204020204" pitchFamily="34" charset="0"/>
              </a:defRPr>
            </a:lvl1pPr>
          </a:lstStyle>
          <a:p>
            <a:pPr marL="0" lvl="0" indent="0">
              <a:spcBef>
                <a:spcPts val="1000"/>
              </a:spcBef>
              <a:buFont typeface="Arial" panose="020B0604020202020204" pitchFamily="34" charset="0"/>
            </a:pPr>
            <a:r>
              <a:rPr lang="en-US" dirty="0"/>
              <a:t>Title</a:t>
            </a:r>
          </a:p>
        </p:txBody>
      </p:sp>
      <p:sp>
        <p:nvSpPr>
          <p:cNvPr id="15" name="Subtitle">
            <a:extLst>
              <a:ext uri="{FF2B5EF4-FFF2-40B4-BE49-F238E27FC236}">
                <a16:creationId xmlns:a16="http://schemas.microsoft.com/office/drawing/2014/main" id="{FC0004EB-159B-A345-859C-0E83416ED930}"/>
              </a:ext>
            </a:extLst>
          </p:cNvPr>
          <p:cNvSpPr>
            <a:spLocks noGrp="1"/>
          </p:cNvSpPr>
          <p:nvPr>
            <p:ph type="body" sz="quarter" idx="11" hasCustomPrompt="1"/>
          </p:nvPr>
        </p:nvSpPr>
        <p:spPr>
          <a:xfrm>
            <a:off x="762000" y="1014984"/>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12" name="Slide Number">
            <a:extLst>
              <a:ext uri="{FF2B5EF4-FFF2-40B4-BE49-F238E27FC236}">
                <a16:creationId xmlns:a16="http://schemas.microsoft.com/office/drawing/2014/main" id="{D7A7E286-6F34-C745-B594-99BF177EC18C}"/>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1" name="Footer">
            <a:extLst>
              <a:ext uri="{FF2B5EF4-FFF2-40B4-BE49-F238E27FC236}">
                <a16:creationId xmlns:a16="http://schemas.microsoft.com/office/drawing/2014/main" id="{9B38191F-5718-D34F-A1D1-D1C28CE0A93A}"/>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a:t>Copyright © 2020, Oracle and/or its affiliates  |  Internal</a:t>
            </a:r>
            <a:endParaRPr lang="en-US" dirty="0"/>
          </a:p>
        </p:txBody>
      </p:sp>
      <p:sp>
        <p:nvSpPr>
          <p:cNvPr id="2" name="Date">
            <a:extLst>
              <a:ext uri="{FF2B5EF4-FFF2-40B4-BE49-F238E27FC236}">
                <a16:creationId xmlns:a16="http://schemas.microsoft.com/office/drawing/2014/main" id="{98B76A7F-F012-4E7A-8F57-5A0BFEF019F9}"/>
              </a:ext>
            </a:extLst>
          </p:cNvPr>
          <p:cNvSpPr>
            <a:spLocks noGrp="1"/>
          </p:cNvSpPr>
          <p:nvPr>
            <p:ph type="dt" sz="half" idx="12"/>
          </p:nvPr>
        </p:nvSpPr>
        <p:spPr/>
        <p:txBody>
          <a:bodyPr/>
          <a:lstStyle/>
          <a:p>
            <a:r>
              <a:rPr lang="en-US"/>
              <a:t>[Date]</a:t>
            </a:r>
            <a:endParaRPr lang="en-US" dirty="0"/>
          </a:p>
        </p:txBody>
      </p:sp>
    </p:spTree>
    <p:extLst>
      <p:ext uri="{BB962C8B-B14F-4D97-AF65-F5344CB8AC3E}">
        <p14:creationId xmlns:p14="http://schemas.microsoft.com/office/powerpoint/2010/main" val="2474221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Light - Title 1 Column">
    <p:spTree>
      <p:nvGrpSpPr>
        <p:cNvPr id="1" name=""/>
        <p:cNvGrpSpPr/>
        <p:nvPr/>
      </p:nvGrpSpPr>
      <p:grpSpPr>
        <a:xfrm>
          <a:off x="0" y="0"/>
          <a:ext cx="0" cy="0"/>
          <a:chOff x="0" y="0"/>
          <a:chExt cx="0" cy="0"/>
        </a:xfrm>
      </p:grpSpPr>
      <p:pic>
        <p:nvPicPr>
          <p:cNvPr id="9" name="Cloud">
            <a:extLst>
              <a:ext uri="{FF2B5EF4-FFF2-40B4-BE49-F238E27FC236}">
                <a16:creationId xmlns:a16="http://schemas.microsoft.com/office/drawing/2014/main" id="{AF68B48D-7F95-4DA7-B664-4C9D86C8F3E7}"/>
              </a:ext>
              <a:ext uri="{C183D7F6-B498-43B3-948B-1728B52AA6E4}">
                <adec:decorative xmlns:adec="http://schemas.microsoft.com/office/drawing/2017/decorative" val="1"/>
              </a:ext>
            </a:extLst>
          </p:cNvPr>
          <p:cNvPicPr>
            <a:picLocks noChangeAspect="1"/>
          </p:cNvPicPr>
          <p:nvPr userDrawn="1"/>
        </p:nvPicPr>
        <p:blipFill rotWithShape="1">
          <a:blip r:embed="rId2" cstate="email">
            <a:alphaModFix amt="80000"/>
            <a:extLst>
              <a:ext uri="{28A0092B-C50C-407E-A947-70E740481C1C}">
                <a14:useLocalDpi xmlns:a14="http://schemas.microsoft.com/office/drawing/2010/main" val="0"/>
              </a:ext>
            </a:extLst>
          </a:blip>
          <a:srcRect t="14531" b="29623"/>
          <a:stretch/>
        </p:blipFill>
        <p:spPr>
          <a:xfrm>
            <a:off x="6694964" y="318983"/>
            <a:ext cx="5101904" cy="1509818"/>
          </a:xfrm>
          <a:prstGeom prst="rect">
            <a:avLst/>
          </a:prstGeom>
        </p:spPr>
      </p:pic>
      <p:sp>
        <p:nvSpPr>
          <p:cNvPr id="18" name="Title">
            <a:extLst>
              <a:ext uri="{FF2B5EF4-FFF2-40B4-BE49-F238E27FC236}">
                <a16:creationId xmlns:a16="http://schemas.microsoft.com/office/drawing/2014/main" id="{7EB50C14-95FD-4BA4-AED6-A1D55121D1FC}"/>
              </a:ext>
            </a:extLst>
          </p:cNvPr>
          <p:cNvSpPr>
            <a:spLocks noGrp="1"/>
          </p:cNvSpPr>
          <p:nvPr>
            <p:ph type="title" hasCustomPrompt="1"/>
          </p:nvPr>
        </p:nvSpPr>
        <p:spPr>
          <a:xfrm>
            <a:off x="766871" y="508000"/>
            <a:ext cx="10671048" cy="822960"/>
          </a:xfrm>
          <a:noFill/>
        </p:spPr>
        <p:txBody>
          <a:bodyPr/>
          <a:lstStyle>
            <a:lvl1pPr>
              <a:defRPr/>
            </a:lvl1pPr>
          </a:lstStyle>
          <a:p>
            <a:r>
              <a:rPr lang="en-US" dirty="0"/>
              <a:t>Title</a:t>
            </a:r>
          </a:p>
        </p:txBody>
      </p:sp>
      <p:sp>
        <p:nvSpPr>
          <p:cNvPr id="3" name="Content">
            <a:extLst>
              <a:ext uri="{FF2B5EF4-FFF2-40B4-BE49-F238E27FC236}">
                <a16:creationId xmlns:a16="http://schemas.microsoft.com/office/drawing/2014/main" id="{A7769D6F-94B5-44BC-81E6-D6C499F1AAD8}"/>
              </a:ext>
            </a:extLst>
          </p:cNvPr>
          <p:cNvSpPr>
            <a:spLocks noGrp="1"/>
          </p:cNvSpPr>
          <p:nvPr>
            <p:ph idx="1"/>
          </p:nvPr>
        </p:nvSpPr>
        <p:spPr>
          <a:xfrm>
            <a:off x="766871" y="1830033"/>
            <a:ext cx="10671048" cy="4277080"/>
          </a:xfrm>
          <a:noFill/>
        </p:spPr>
        <p:txBody>
          <a:bodyPr vert="horz" lIns="0" tIns="0" rIns="0" bIns="0" rtlCol="0">
            <a:noAutofit/>
          </a:bodyPr>
          <a:lstStyle>
            <a:lvl1pPr>
              <a:defRPr lang="en-US" sz="1800" b="0" i="0" smtClean="0">
                <a:latin typeface="Oracle Sans Tab" panose="020B0503020204020204" pitchFamily="34" charset="0"/>
                <a:cs typeface="Oracle Sans Tab" panose="020B0503020204020204" pitchFamily="34" charset="0"/>
              </a:defRPr>
            </a:lvl1pPr>
            <a:lvl2pPr>
              <a:defRPr lang="en-US" sz="1800" b="0" i="0" smtClean="0">
                <a:latin typeface="Oracle Sans Tab" panose="020B0503020204020204" pitchFamily="34" charset="0"/>
                <a:cs typeface="Oracle Sans Tab" panose="020B0503020204020204" pitchFamily="34" charset="0"/>
              </a:defRPr>
            </a:lvl2pPr>
            <a:lvl3pPr>
              <a:defRPr lang="en-US" sz="1600" smtClean="0">
                <a:latin typeface="Oracle Sans Tab Light" panose="020B0403020204020204" pitchFamily="34" charset="0"/>
                <a:cs typeface="Oracle Sans Tab Light" panose="020B0403020204020204" pitchFamily="34" charset="0"/>
              </a:defRPr>
            </a:lvl3pPr>
            <a:lvl4pPr>
              <a:defRPr lang="en-US" sz="1400" smtClean="0">
                <a:latin typeface="Oracle Sans Tab Light" panose="020B0403020204020204" pitchFamily="34" charset="0"/>
                <a:cs typeface="Oracle Sans Tab Light" panose="020B0403020204020204" pitchFamily="34" charset="0"/>
              </a:defRPr>
            </a:lvl4pPr>
            <a:lvl5pPr>
              <a:defRPr lang="en-US" sz="1200">
                <a:latin typeface="Oracle Sans Tab Light" panose="020B0403020204020204" pitchFamily="34" charset="0"/>
                <a:cs typeface="Oracle Sans Tab Light" panose="020B0403020204020204" pitchFamily="34" charset="0"/>
              </a:defRPr>
            </a:lvl5pPr>
          </a:lstStyle>
          <a:p>
            <a:pPr marL="0" marR="0" lvl="0" indent="0" fontAlgn="auto">
              <a:lnSpc>
                <a:spcPct val="95000"/>
              </a:lnSpc>
              <a:spcBef>
                <a:spcPts val="600"/>
              </a:spcBef>
              <a:spcAft>
                <a:spcPts val="0"/>
              </a:spcAft>
              <a:buClrTx/>
              <a:buSzTx/>
              <a:buFont typeface="System Font Regular"/>
              <a:buNone/>
              <a:tabLst/>
            </a:pPr>
            <a:r>
              <a:rPr lang="en-US"/>
              <a:t>Click to edit Master text styles</a:t>
            </a:r>
          </a:p>
          <a:p>
            <a:pPr marL="0" marR="0" lvl="1" indent="0" fontAlgn="auto">
              <a:lnSpc>
                <a:spcPct val="95000"/>
              </a:lnSpc>
              <a:spcBef>
                <a:spcPts val="600"/>
              </a:spcBef>
              <a:spcAft>
                <a:spcPts val="0"/>
              </a:spcAft>
              <a:buClrTx/>
              <a:buSzTx/>
              <a:buFont typeface="System Font Regular"/>
              <a:buNone/>
              <a:tabLst/>
            </a:pPr>
            <a:r>
              <a:rPr lang="en-US"/>
              <a:t>Second level</a:t>
            </a:r>
          </a:p>
          <a:p>
            <a:pPr marL="0" marR="0" lvl="2" indent="0" fontAlgn="auto">
              <a:lnSpc>
                <a:spcPct val="95000"/>
              </a:lnSpc>
              <a:spcBef>
                <a:spcPts val="600"/>
              </a:spcBef>
              <a:spcAft>
                <a:spcPts val="0"/>
              </a:spcAft>
              <a:buClrTx/>
              <a:buSzTx/>
              <a:buFont typeface="System Font Regular"/>
              <a:buNone/>
              <a:tabLst/>
            </a:pPr>
            <a:r>
              <a:rPr lang="en-US"/>
              <a:t>Third level</a:t>
            </a:r>
          </a:p>
          <a:p>
            <a:pPr marL="0" marR="0" lvl="3" indent="0" fontAlgn="auto">
              <a:lnSpc>
                <a:spcPct val="95000"/>
              </a:lnSpc>
              <a:spcBef>
                <a:spcPts val="600"/>
              </a:spcBef>
              <a:spcAft>
                <a:spcPts val="0"/>
              </a:spcAft>
              <a:buClrTx/>
              <a:buSzTx/>
              <a:buFont typeface="System Font Regular"/>
              <a:buNone/>
              <a:tabLst/>
            </a:pPr>
            <a:r>
              <a:rPr lang="en-US"/>
              <a:t>Fourth level</a:t>
            </a:r>
          </a:p>
          <a:p>
            <a:pPr marL="0" marR="0" lvl="4" indent="0" fontAlgn="auto">
              <a:lnSpc>
                <a:spcPct val="95000"/>
              </a:lnSpc>
              <a:spcBef>
                <a:spcPts val="600"/>
              </a:spcBef>
              <a:spcAft>
                <a:spcPts val="0"/>
              </a:spcAft>
              <a:buClrTx/>
              <a:buSzTx/>
              <a:buFont typeface="System Font Regular"/>
              <a:buNone/>
              <a:tabLst/>
            </a:pPr>
            <a:r>
              <a:rPr lang="en-US"/>
              <a:t>Fifth level</a:t>
            </a:r>
            <a:endParaRPr lang="en-US" dirty="0"/>
          </a:p>
        </p:txBody>
      </p:sp>
      <p:sp>
        <p:nvSpPr>
          <p:cNvPr id="13" name="Slide Number">
            <a:extLst>
              <a:ext uri="{FF2B5EF4-FFF2-40B4-BE49-F238E27FC236}">
                <a16:creationId xmlns:a16="http://schemas.microsoft.com/office/drawing/2014/main" id="{649C3E4A-56A6-4657-815D-5F0928FEFE14}"/>
              </a:ext>
            </a:extLst>
          </p:cNvPr>
          <p:cNvSpPr>
            <a:spLocks noGrp="1"/>
          </p:cNvSpPr>
          <p:nvPr>
            <p:ph type="sldNum" sz="quarter" idx="12"/>
          </p:nvPr>
        </p:nvSpPr>
        <p:spPr/>
        <p:txBody>
          <a:bodyPr/>
          <a:lstStyle/>
          <a:p>
            <a:fld id="{345D60D9-5372-5F40-9443-0F9AE5BDC3C8}" type="slidenum">
              <a:rPr lang="en-US" smtClean="0"/>
              <a:pPr/>
              <a:t>‹#›</a:t>
            </a:fld>
            <a:endParaRPr lang="en-US" dirty="0"/>
          </a:p>
        </p:txBody>
      </p:sp>
      <p:sp>
        <p:nvSpPr>
          <p:cNvPr id="12" name="Footer">
            <a:extLst>
              <a:ext uri="{FF2B5EF4-FFF2-40B4-BE49-F238E27FC236}">
                <a16:creationId xmlns:a16="http://schemas.microsoft.com/office/drawing/2014/main" id="{681B7FDB-21AD-43D3-9629-6865ECE7ADC5}"/>
              </a:ext>
            </a:extLst>
          </p:cNvPr>
          <p:cNvSpPr>
            <a:spLocks noGrp="1"/>
          </p:cNvSpPr>
          <p:nvPr>
            <p:ph type="ftr" sz="quarter" idx="11"/>
          </p:nvPr>
        </p:nvSpPr>
        <p:spPr/>
        <p:txBody>
          <a:bodyPr/>
          <a:lstStyle/>
          <a:p>
            <a:r>
              <a:rPr lang="en-US"/>
              <a:t>Copyright © 2020, Oracle and/or its affiliates  |  Internal</a:t>
            </a:r>
            <a:endParaRPr lang="en-US" dirty="0"/>
          </a:p>
        </p:txBody>
      </p:sp>
      <p:sp>
        <p:nvSpPr>
          <p:cNvPr id="11" name="Date">
            <a:extLst>
              <a:ext uri="{FF2B5EF4-FFF2-40B4-BE49-F238E27FC236}">
                <a16:creationId xmlns:a16="http://schemas.microsoft.com/office/drawing/2014/main" id="{2872A553-B5A6-4603-91A2-FF76401D8DFC}"/>
              </a:ext>
            </a:extLst>
          </p:cNvPr>
          <p:cNvSpPr>
            <a:spLocks noGrp="1"/>
          </p:cNvSpPr>
          <p:nvPr>
            <p:ph type="dt" sz="half" idx="10"/>
          </p:nvPr>
        </p:nvSpPr>
        <p:spPr/>
        <p:txBody>
          <a:bodyPr/>
          <a:lstStyle/>
          <a:p>
            <a:r>
              <a:rPr lang="en-US"/>
              <a:t>[Date]</a:t>
            </a:r>
            <a:endParaRPr lang="en-US" dirty="0"/>
          </a:p>
        </p:txBody>
      </p:sp>
    </p:spTree>
    <p:extLst>
      <p:ext uri="{BB962C8B-B14F-4D97-AF65-F5344CB8AC3E}">
        <p14:creationId xmlns:p14="http://schemas.microsoft.com/office/powerpoint/2010/main" val="998927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Dark - Title 1 Column">
    <p:bg>
      <p:bgRef idx="1001">
        <a:schemeClr val="bg1"/>
      </p:bgRef>
    </p:bg>
    <p:spTree>
      <p:nvGrpSpPr>
        <p:cNvPr id="1" name=""/>
        <p:cNvGrpSpPr/>
        <p:nvPr/>
      </p:nvGrpSpPr>
      <p:grpSpPr>
        <a:xfrm>
          <a:off x="0" y="0"/>
          <a:ext cx="0" cy="0"/>
          <a:chOff x="0" y="0"/>
          <a:chExt cx="0" cy="0"/>
        </a:xfrm>
      </p:grpSpPr>
      <p:pic>
        <p:nvPicPr>
          <p:cNvPr id="10" name="Cloud">
            <a:extLst>
              <a:ext uri="{FF2B5EF4-FFF2-40B4-BE49-F238E27FC236}">
                <a16:creationId xmlns:a16="http://schemas.microsoft.com/office/drawing/2014/main" id="{D552FF9B-F8E7-4696-A9D3-7C247EF18B87}"/>
              </a:ext>
              <a:ext uri="{C183D7F6-B498-43B3-948B-1728B52AA6E4}">
                <adec:decorative xmlns:adec="http://schemas.microsoft.com/office/drawing/2017/decorative" val="1"/>
              </a:ext>
            </a:extLst>
          </p:cNvPr>
          <p:cNvPicPr>
            <a:picLocks noChangeAspect="1"/>
          </p:cNvPicPr>
          <p:nvPr userDrawn="1"/>
        </p:nvPicPr>
        <p:blipFill rotWithShape="1">
          <a:blip r:embed="rId2" cstate="email">
            <a:alphaModFix amt="80000"/>
            <a:extLst>
              <a:ext uri="{28A0092B-C50C-407E-A947-70E740481C1C}">
                <a14:useLocalDpi xmlns:a14="http://schemas.microsoft.com/office/drawing/2010/main" val="0"/>
              </a:ext>
            </a:extLst>
          </a:blip>
          <a:srcRect t="19991" b="23902"/>
          <a:stretch/>
        </p:blipFill>
        <p:spPr bwMode="invGray">
          <a:xfrm>
            <a:off x="6694964" y="311891"/>
            <a:ext cx="5101904" cy="1516910"/>
          </a:xfrm>
          <a:prstGeom prst="rect">
            <a:avLst/>
          </a:prstGeom>
        </p:spPr>
      </p:pic>
      <p:sp>
        <p:nvSpPr>
          <p:cNvPr id="18" name="Title">
            <a:extLst>
              <a:ext uri="{FF2B5EF4-FFF2-40B4-BE49-F238E27FC236}">
                <a16:creationId xmlns:a16="http://schemas.microsoft.com/office/drawing/2014/main" id="{7EB50C14-95FD-4BA4-AED6-A1D55121D1FC}"/>
              </a:ext>
            </a:extLst>
          </p:cNvPr>
          <p:cNvSpPr>
            <a:spLocks noGrp="1"/>
          </p:cNvSpPr>
          <p:nvPr>
            <p:ph type="title" hasCustomPrompt="1"/>
          </p:nvPr>
        </p:nvSpPr>
        <p:spPr>
          <a:xfrm>
            <a:off x="766871" y="508000"/>
            <a:ext cx="10671048" cy="822960"/>
          </a:xfrm>
          <a:noFill/>
        </p:spPr>
        <p:txBody>
          <a:bodyPr/>
          <a:lstStyle>
            <a:lvl1pPr>
              <a:defRPr/>
            </a:lvl1pPr>
          </a:lstStyle>
          <a:p>
            <a:r>
              <a:rPr lang="en-US" dirty="0"/>
              <a:t>Title</a:t>
            </a:r>
          </a:p>
        </p:txBody>
      </p:sp>
      <p:sp>
        <p:nvSpPr>
          <p:cNvPr id="3" name="Content">
            <a:extLst>
              <a:ext uri="{FF2B5EF4-FFF2-40B4-BE49-F238E27FC236}">
                <a16:creationId xmlns:a16="http://schemas.microsoft.com/office/drawing/2014/main" id="{A7769D6F-94B5-44BC-81E6-D6C499F1AAD8}"/>
              </a:ext>
            </a:extLst>
          </p:cNvPr>
          <p:cNvSpPr>
            <a:spLocks noGrp="1"/>
          </p:cNvSpPr>
          <p:nvPr>
            <p:ph idx="1"/>
          </p:nvPr>
        </p:nvSpPr>
        <p:spPr>
          <a:xfrm>
            <a:off x="766871" y="1830033"/>
            <a:ext cx="10671048" cy="4277080"/>
          </a:xfrm>
          <a:noFill/>
        </p:spPr>
        <p:txBody>
          <a:bodyPr vert="horz" lIns="0" tIns="0" rIns="0" bIns="0" rtlCol="0">
            <a:noAutofit/>
          </a:bodyPr>
          <a:lstStyle>
            <a:lvl1pPr>
              <a:defRPr lang="en-US" sz="1800" b="0" i="0" smtClean="0">
                <a:latin typeface="Oracle Sans Tab" panose="020B0503020204020204" pitchFamily="34" charset="0"/>
                <a:cs typeface="Oracle Sans Tab" panose="020B0503020204020204" pitchFamily="34" charset="0"/>
              </a:defRPr>
            </a:lvl1pPr>
            <a:lvl2pPr>
              <a:defRPr lang="en-US" sz="1800" b="0" i="0" smtClean="0">
                <a:latin typeface="Oracle Sans Tab" panose="020B0503020204020204" pitchFamily="34" charset="0"/>
                <a:cs typeface="Oracle Sans Tab" panose="020B0503020204020204" pitchFamily="34" charset="0"/>
              </a:defRPr>
            </a:lvl2pPr>
            <a:lvl3pPr>
              <a:defRPr lang="en-US" sz="1600" smtClean="0">
                <a:latin typeface="Oracle Sans Tab Light" panose="020B0403020204020204" pitchFamily="34" charset="0"/>
                <a:cs typeface="Oracle Sans Tab Light" panose="020B0403020204020204" pitchFamily="34" charset="0"/>
              </a:defRPr>
            </a:lvl3pPr>
            <a:lvl4pPr>
              <a:defRPr lang="en-US" sz="1400" smtClean="0">
                <a:latin typeface="Oracle Sans Tab Light" panose="020B0403020204020204" pitchFamily="34" charset="0"/>
                <a:cs typeface="Oracle Sans Tab Light" panose="020B0403020204020204" pitchFamily="34" charset="0"/>
              </a:defRPr>
            </a:lvl4pPr>
            <a:lvl5pPr>
              <a:defRPr lang="en-US" sz="1200">
                <a:latin typeface="Oracle Sans Tab Light" panose="020B0403020204020204" pitchFamily="34" charset="0"/>
                <a:cs typeface="Oracle Sans Tab Light" panose="020B0403020204020204" pitchFamily="34" charset="0"/>
              </a:defRPr>
            </a:lvl5pPr>
          </a:lstStyle>
          <a:p>
            <a:pPr marL="0" marR="0" lvl="0" indent="0" fontAlgn="auto">
              <a:lnSpc>
                <a:spcPct val="95000"/>
              </a:lnSpc>
              <a:spcBef>
                <a:spcPts val="600"/>
              </a:spcBef>
              <a:spcAft>
                <a:spcPts val="0"/>
              </a:spcAft>
              <a:buClrTx/>
              <a:buSzTx/>
              <a:buFont typeface="System Font Regular"/>
              <a:buNone/>
              <a:tabLst/>
            </a:pPr>
            <a:r>
              <a:rPr lang="en-US"/>
              <a:t>Click to edit Master text styles</a:t>
            </a:r>
          </a:p>
          <a:p>
            <a:pPr marL="0" marR="0" lvl="1" indent="0" fontAlgn="auto">
              <a:lnSpc>
                <a:spcPct val="95000"/>
              </a:lnSpc>
              <a:spcBef>
                <a:spcPts val="600"/>
              </a:spcBef>
              <a:spcAft>
                <a:spcPts val="0"/>
              </a:spcAft>
              <a:buClrTx/>
              <a:buSzTx/>
              <a:buFont typeface="System Font Regular"/>
              <a:buNone/>
              <a:tabLst/>
            </a:pPr>
            <a:r>
              <a:rPr lang="en-US"/>
              <a:t>Second level</a:t>
            </a:r>
          </a:p>
          <a:p>
            <a:pPr marL="0" marR="0" lvl="2" indent="0" fontAlgn="auto">
              <a:lnSpc>
                <a:spcPct val="95000"/>
              </a:lnSpc>
              <a:spcBef>
                <a:spcPts val="600"/>
              </a:spcBef>
              <a:spcAft>
                <a:spcPts val="0"/>
              </a:spcAft>
              <a:buClrTx/>
              <a:buSzTx/>
              <a:buFont typeface="System Font Regular"/>
              <a:buNone/>
              <a:tabLst/>
            </a:pPr>
            <a:r>
              <a:rPr lang="en-US"/>
              <a:t>Third level</a:t>
            </a:r>
          </a:p>
          <a:p>
            <a:pPr marL="0" marR="0" lvl="3" indent="0" fontAlgn="auto">
              <a:lnSpc>
                <a:spcPct val="95000"/>
              </a:lnSpc>
              <a:spcBef>
                <a:spcPts val="600"/>
              </a:spcBef>
              <a:spcAft>
                <a:spcPts val="0"/>
              </a:spcAft>
              <a:buClrTx/>
              <a:buSzTx/>
              <a:buFont typeface="System Font Regular"/>
              <a:buNone/>
              <a:tabLst/>
            </a:pPr>
            <a:r>
              <a:rPr lang="en-US"/>
              <a:t>Fourth level</a:t>
            </a:r>
          </a:p>
          <a:p>
            <a:pPr marL="0" marR="0" lvl="4" indent="0" fontAlgn="auto">
              <a:lnSpc>
                <a:spcPct val="95000"/>
              </a:lnSpc>
              <a:spcBef>
                <a:spcPts val="600"/>
              </a:spcBef>
              <a:spcAft>
                <a:spcPts val="0"/>
              </a:spcAft>
              <a:buClrTx/>
              <a:buSzTx/>
              <a:buFont typeface="System Font Regular"/>
              <a:buNone/>
              <a:tabLst/>
            </a:pPr>
            <a:r>
              <a:rPr lang="en-US"/>
              <a:t>Fifth level</a:t>
            </a:r>
            <a:endParaRPr lang="en-US" dirty="0"/>
          </a:p>
        </p:txBody>
      </p:sp>
      <p:sp>
        <p:nvSpPr>
          <p:cNvPr id="13" name="Slide Number">
            <a:extLst>
              <a:ext uri="{FF2B5EF4-FFF2-40B4-BE49-F238E27FC236}">
                <a16:creationId xmlns:a16="http://schemas.microsoft.com/office/drawing/2014/main" id="{649C3E4A-56A6-4657-815D-5F0928FEFE14}"/>
              </a:ext>
            </a:extLst>
          </p:cNvPr>
          <p:cNvSpPr>
            <a:spLocks noGrp="1"/>
          </p:cNvSpPr>
          <p:nvPr>
            <p:ph type="sldNum" sz="quarter" idx="12"/>
          </p:nvPr>
        </p:nvSpPr>
        <p:spPr/>
        <p:txBody>
          <a:bodyPr/>
          <a:lstStyle/>
          <a:p>
            <a:fld id="{345D60D9-5372-5F40-9443-0F9AE5BDC3C8}" type="slidenum">
              <a:rPr lang="en-US" smtClean="0"/>
              <a:pPr/>
              <a:t>‹#›</a:t>
            </a:fld>
            <a:endParaRPr lang="en-US" dirty="0"/>
          </a:p>
        </p:txBody>
      </p:sp>
      <p:sp>
        <p:nvSpPr>
          <p:cNvPr id="12" name="Footer">
            <a:extLst>
              <a:ext uri="{FF2B5EF4-FFF2-40B4-BE49-F238E27FC236}">
                <a16:creationId xmlns:a16="http://schemas.microsoft.com/office/drawing/2014/main" id="{681B7FDB-21AD-43D3-9629-6865ECE7ADC5}"/>
              </a:ext>
            </a:extLst>
          </p:cNvPr>
          <p:cNvSpPr>
            <a:spLocks noGrp="1"/>
          </p:cNvSpPr>
          <p:nvPr>
            <p:ph type="ftr" sz="quarter" idx="11"/>
          </p:nvPr>
        </p:nvSpPr>
        <p:spPr/>
        <p:txBody>
          <a:bodyPr/>
          <a:lstStyle/>
          <a:p>
            <a:r>
              <a:rPr lang="en-US"/>
              <a:t>Copyright © 2020, Oracle and/or its affiliates  |  Internal</a:t>
            </a:r>
            <a:endParaRPr lang="en-US" dirty="0"/>
          </a:p>
        </p:txBody>
      </p:sp>
      <p:sp>
        <p:nvSpPr>
          <p:cNvPr id="11" name="Date">
            <a:extLst>
              <a:ext uri="{FF2B5EF4-FFF2-40B4-BE49-F238E27FC236}">
                <a16:creationId xmlns:a16="http://schemas.microsoft.com/office/drawing/2014/main" id="{2872A553-B5A6-4603-91A2-FF76401D8DFC}"/>
              </a:ext>
            </a:extLst>
          </p:cNvPr>
          <p:cNvSpPr>
            <a:spLocks noGrp="1"/>
          </p:cNvSpPr>
          <p:nvPr>
            <p:ph type="dt" sz="half" idx="10"/>
          </p:nvPr>
        </p:nvSpPr>
        <p:spPr/>
        <p:txBody>
          <a:bodyPr/>
          <a:lstStyle/>
          <a:p>
            <a:r>
              <a:rPr lang="en-US"/>
              <a:t>[Date]</a:t>
            </a:r>
            <a:endParaRPr lang="en-US" dirty="0"/>
          </a:p>
        </p:txBody>
      </p:sp>
    </p:spTree>
    <p:extLst>
      <p:ext uri="{BB962C8B-B14F-4D97-AF65-F5344CB8AC3E}">
        <p14:creationId xmlns:p14="http://schemas.microsoft.com/office/powerpoint/2010/main" val="37190287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Light - Numbered Outline">
    <p:spTree>
      <p:nvGrpSpPr>
        <p:cNvPr id="1" name=""/>
        <p:cNvGrpSpPr/>
        <p:nvPr/>
      </p:nvGrpSpPr>
      <p:grpSpPr>
        <a:xfrm>
          <a:off x="0" y="0"/>
          <a:ext cx="0" cy="0"/>
          <a:chOff x="0" y="0"/>
          <a:chExt cx="0" cy="0"/>
        </a:xfrm>
      </p:grpSpPr>
      <p:pic>
        <p:nvPicPr>
          <p:cNvPr id="21" name="Cloud">
            <a:extLst>
              <a:ext uri="{FF2B5EF4-FFF2-40B4-BE49-F238E27FC236}">
                <a16:creationId xmlns:a16="http://schemas.microsoft.com/office/drawing/2014/main" id="{B9D94F4A-D0AE-411E-9303-E56AFB72BE84}"/>
              </a:ext>
              <a:ext uri="{C183D7F6-B498-43B3-948B-1728B52AA6E4}">
                <adec:decorative xmlns:adec="http://schemas.microsoft.com/office/drawing/2017/decorative" val="1"/>
              </a:ext>
            </a:extLst>
          </p:cNvPr>
          <p:cNvPicPr>
            <a:picLocks noChangeAspect="1"/>
          </p:cNvPicPr>
          <p:nvPr userDrawn="1"/>
        </p:nvPicPr>
        <p:blipFill rotWithShape="1">
          <a:blip r:embed="rId2" cstate="email">
            <a:alphaModFix amt="80000"/>
            <a:extLst>
              <a:ext uri="{28A0092B-C50C-407E-A947-70E740481C1C}">
                <a14:useLocalDpi xmlns:a14="http://schemas.microsoft.com/office/drawing/2010/main" val="0"/>
              </a:ext>
            </a:extLst>
          </a:blip>
          <a:srcRect t="17927" b="29367"/>
          <a:stretch/>
        </p:blipFill>
        <p:spPr>
          <a:xfrm>
            <a:off x="5552282" y="4393976"/>
            <a:ext cx="6133750" cy="1713138"/>
          </a:xfrm>
          <a:prstGeom prst="rect">
            <a:avLst/>
          </a:prstGeom>
        </p:spPr>
      </p:pic>
      <p:sp>
        <p:nvSpPr>
          <p:cNvPr id="4" name="Title">
            <a:extLst>
              <a:ext uri="{FF2B5EF4-FFF2-40B4-BE49-F238E27FC236}">
                <a16:creationId xmlns:a16="http://schemas.microsoft.com/office/drawing/2014/main" id="{3B7A3120-AB01-4329-8201-BBB98336166F}"/>
              </a:ext>
            </a:extLst>
          </p:cNvPr>
          <p:cNvSpPr>
            <a:spLocks noGrp="1"/>
          </p:cNvSpPr>
          <p:nvPr>
            <p:ph type="title" hasCustomPrompt="1"/>
          </p:nvPr>
        </p:nvSpPr>
        <p:spPr/>
        <p:txBody>
          <a:bodyPr/>
          <a:lstStyle>
            <a:lvl1pPr>
              <a:defRPr/>
            </a:lvl1pPr>
          </a:lstStyle>
          <a:p>
            <a:r>
              <a:rPr lang="en-US" dirty="0"/>
              <a:t>Title</a:t>
            </a:r>
          </a:p>
        </p:txBody>
      </p:sp>
      <p:sp>
        <p:nvSpPr>
          <p:cNvPr id="13" name="Number 1">
            <a:extLst>
              <a:ext uri="{FF2B5EF4-FFF2-40B4-BE49-F238E27FC236}">
                <a16:creationId xmlns:a16="http://schemas.microsoft.com/office/drawing/2014/main" id="{85B432C7-6194-C04D-8607-A1DFBA3219E4}"/>
              </a:ext>
            </a:extLst>
          </p:cNvPr>
          <p:cNvSpPr>
            <a:spLocks noGrp="1"/>
          </p:cNvSpPr>
          <p:nvPr>
            <p:ph type="body" sz="quarter" idx="10" hasCustomPrompt="1"/>
          </p:nvPr>
        </p:nvSpPr>
        <p:spPr>
          <a:xfrm>
            <a:off x="768095" y="1833748"/>
            <a:ext cx="439953" cy="395562"/>
          </a:xfrm>
          <a:prstGeom prst="rect">
            <a:avLst/>
          </a:prstGeom>
        </p:spPr>
        <p:txBody>
          <a:bodyPr wrap="none" lIns="0" rIns="0">
            <a:noAutofit/>
          </a:bodyPr>
          <a:lstStyle>
            <a:lvl1pPr marL="0" indent="0" algn="l">
              <a:buNone/>
              <a:defRPr sz="2000">
                <a:solidFill>
                  <a:srgbClr val="AE562C"/>
                </a:solidFill>
                <a:latin typeface="Georgia" panose="02040502050405020303" pitchFamily="18" charset="0"/>
              </a:defRPr>
            </a:lvl1pPr>
          </a:lstStyle>
          <a:p>
            <a:pPr lvl="0"/>
            <a:r>
              <a:rPr lang="en-US" dirty="0"/>
              <a:t>X</a:t>
            </a:r>
          </a:p>
        </p:txBody>
      </p:sp>
      <p:sp>
        <p:nvSpPr>
          <p:cNvPr id="3" name="Text Field 1">
            <a:extLst>
              <a:ext uri="{FF2B5EF4-FFF2-40B4-BE49-F238E27FC236}">
                <a16:creationId xmlns:a16="http://schemas.microsoft.com/office/drawing/2014/main" id="{FD86EFD9-8225-47A7-9DFF-A350F67E94AA}"/>
              </a:ext>
            </a:extLst>
          </p:cNvPr>
          <p:cNvSpPr>
            <a:spLocks noGrp="1"/>
          </p:cNvSpPr>
          <p:nvPr>
            <p:ph type="body" idx="1"/>
          </p:nvPr>
        </p:nvSpPr>
        <p:spPr>
          <a:xfrm>
            <a:off x="1371411" y="1797991"/>
            <a:ext cx="10052493"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Tab" panose="020B0503020204020204" pitchFamily="34" charset="0"/>
                <a:ea typeface="Oracle Sans Tab" panose="020B0503020204020204" pitchFamily="34" charset="0"/>
                <a:cs typeface="Oracle Sans Tab"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5" name="Number 2">
            <a:extLst>
              <a:ext uri="{FF2B5EF4-FFF2-40B4-BE49-F238E27FC236}">
                <a16:creationId xmlns:a16="http://schemas.microsoft.com/office/drawing/2014/main" id="{06493D53-065B-674D-B762-76404273F0D9}"/>
              </a:ext>
            </a:extLst>
          </p:cNvPr>
          <p:cNvSpPr>
            <a:spLocks noGrp="1"/>
          </p:cNvSpPr>
          <p:nvPr>
            <p:ph type="body" sz="quarter" idx="11" hasCustomPrompt="1"/>
          </p:nvPr>
        </p:nvSpPr>
        <p:spPr>
          <a:xfrm>
            <a:off x="768095" y="2345834"/>
            <a:ext cx="439953" cy="395562"/>
          </a:xfrm>
          <a:prstGeom prst="rect">
            <a:avLst/>
          </a:prstGeom>
        </p:spPr>
        <p:txBody>
          <a:bodyPr wrap="none" lIns="0" rIns="0">
            <a:noAutofit/>
          </a:bodyPr>
          <a:lstStyle>
            <a:lvl1pPr marL="0" indent="0" algn="l">
              <a:buNone/>
              <a:defRPr sz="2000">
                <a:solidFill>
                  <a:srgbClr val="AE562C"/>
                </a:solidFill>
                <a:latin typeface="Georgia" panose="02040502050405020303" pitchFamily="18" charset="0"/>
              </a:defRPr>
            </a:lvl1pPr>
          </a:lstStyle>
          <a:p>
            <a:pPr lvl="0"/>
            <a:r>
              <a:rPr lang="en-US" dirty="0"/>
              <a:t>X</a:t>
            </a:r>
          </a:p>
        </p:txBody>
      </p:sp>
      <p:sp>
        <p:nvSpPr>
          <p:cNvPr id="19" name="Text Field 2">
            <a:extLst>
              <a:ext uri="{FF2B5EF4-FFF2-40B4-BE49-F238E27FC236}">
                <a16:creationId xmlns:a16="http://schemas.microsoft.com/office/drawing/2014/main" id="{53E966DA-E5B9-074E-B0AA-F5451AF51BAE}"/>
              </a:ext>
            </a:extLst>
          </p:cNvPr>
          <p:cNvSpPr>
            <a:spLocks noGrp="1"/>
          </p:cNvSpPr>
          <p:nvPr>
            <p:ph type="body" idx="16"/>
          </p:nvPr>
        </p:nvSpPr>
        <p:spPr>
          <a:xfrm>
            <a:off x="1371411" y="2317188"/>
            <a:ext cx="10052493"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Tab" panose="020B0503020204020204" pitchFamily="34" charset="0"/>
                <a:ea typeface="Oracle Sans Tab" panose="020B0503020204020204" pitchFamily="34" charset="0"/>
                <a:cs typeface="Oracle Sans Tab"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6" name="Number 3">
            <a:extLst>
              <a:ext uri="{FF2B5EF4-FFF2-40B4-BE49-F238E27FC236}">
                <a16:creationId xmlns:a16="http://schemas.microsoft.com/office/drawing/2014/main" id="{DD2FB6D0-D95C-6242-A795-CCD93D8A20FE}"/>
              </a:ext>
            </a:extLst>
          </p:cNvPr>
          <p:cNvSpPr>
            <a:spLocks noGrp="1"/>
          </p:cNvSpPr>
          <p:nvPr>
            <p:ph type="body" sz="quarter" idx="12" hasCustomPrompt="1"/>
          </p:nvPr>
        </p:nvSpPr>
        <p:spPr>
          <a:xfrm>
            <a:off x="768095" y="2865008"/>
            <a:ext cx="439953" cy="395562"/>
          </a:xfrm>
          <a:prstGeom prst="rect">
            <a:avLst/>
          </a:prstGeom>
        </p:spPr>
        <p:txBody>
          <a:bodyPr wrap="none" lIns="0" rIns="0">
            <a:noAutofit/>
          </a:bodyPr>
          <a:lstStyle>
            <a:lvl1pPr marL="0" indent="0" algn="l">
              <a:buNone/>
              <a:defRPr sz="2000">
                <a:solidFill>
                  <a:srgbClr val="AE562C"/>
                </a:solidFill>
                <a:latin typeface="Georgia" panose="02040502050405020303" pitchFamily="18" charset="0"/>
              </a:defRPr>
            </a:lvl1pPr>
          </a:lstStyle>
          <a:p>
            <a:pPr lvl="0"/>
            <a:r>
              <a:rPr lang="en-US" dirty="0"/>
              <a:t>X</a:t>
            </a:r>
          </a:p>
        </p:txBody>
      </p:sp>
      <p:sp>
        <p:nvSpPr>
          <p:cNvPr id="20" name="Text Field 3">
            <a:extLst>
              <a:ext uri="{FF2B5EF4-FFF2-40B4-BE49-F238E27FC236}">
                <a16:creationId xmlns:a16="http://schemas.microsoft.com/office/drawing/2014/main" id="{35FDD008-E0E6-4746-AB5B-78D012E92B2E}"/>
              </a:ext>
            </a:extLst>
          </p:cNvPr>
          <p:cNvSpPr>
            <a:spLocks noGrp="1"/>
          </p:cNvSpPr>
          <p:nvPr>
            <p:ph type="body" idx="17"/>
          </p:nvPr>
        </p:nvSpPr>
        <p:spPr>
          <a:xfrm>
            <a:off x="1371411" y="2836385"/>
            <a:ext cx="10052493"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Tab" panose="020B0503020204020204" pitchFamily="34" charset="0"/>
                <a:ea typeface="Oracle Sans Tab" panose="020B0503020204020204" pitchFamily="34" charset="0"/>
                <a:cs typeface="Oracle Sans Tab"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7" name="Number 4">
            <a:extLst>
              <a:ext uri="{FF2B5EF4-FFF2-40B4-BE49-F238E27FC236}">
                <a16:creationId xmlns:a16="http://schemas.microsoft.com/office/drawing/2014/main" id="{D25DA43B-4E3A-394F-B8B3-16A0A25D880E}"/>
              </a:ext>
            </a:extLst>
          </p:cNvPr>
          <p:cNvSpPr>
            <a:spLocks noGrp="1"/>
          </p:cNvSpPr>
          <p:nvPr>
            <p:ph type="body" sz="quarter" idx="13" hasCustomPrompt="1"/>
          </p:nvPr>
        </p:nvSpPr>
        <p:spPr>
          <a:xfrm>
            <a:off x="768095" y="3384182"/>
            <a:ext cx="439953" cy="395562"/>
          </a:xfrm>
          <a:prstGeom prst="rect">
            <a:avLst/>
          </a:prstGeom>
        </p:spPr>
        <p:txBody>
          <a:bodyPr wrap="none" lIns="0" rIns="0">
            <a:noAutofit/>
          </a:bodyPr>
          <a:lstStyle>
            <a:lvl1pPr marL="0" indent="0" algn="l">
              <a:buNone/>
              <a:defRPr sz="2000">
                <a:solidFill>
                  <a:srgbClr val="AE562C"/>
                </a:solidFill>
                <a:latin typeface="Georgia" panose="02040502050405020303" pitchFamily="18" charset="0"/>
              </a:defRPr>
            </a:lvl1pPr>
          </a:lstStyle>
          <a:p>
            <a:pPr lvl="0"/>
            <a:r>
              <a:rPr lang="en-US" dirty="0"/>
              <a:t>X</a:t>
            </a:r>
          </a:p>
        </p:txBody>
      </p:sp>
      <p:sp>
        <p:nvSpPr>
          <p:cNvPr id="22" name="Text Field 4">
            <a:extLst>
              <a:ext uri="{FF2B5EF4-FFF2-40B4-BE49-F238E27FC236}">
                <a16:creationId xmlns:a16="http://schemas.microsoft.com/office/drawing/2014/main" id="{A5DE72B7-8353-7C47-A8C2-69DED713D179}"/>
              </a:ext>
            </a:extLst>
          </p:cNvPr>
          <p:cNvSpPr>
            <a:spLocks noGrp="1"/>
          </p:cNvSpPr>
          <p:nvPr>
            <p:ph type="body" idx="18"/>
          </p:nvPr>
        </p:nvSpPr>
        <p:spPr>
          <a:xfrm>
            <a:off x="1371411" y="3355582"/>
            <a:ext cx="10052493"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Tab" panose="020B0503020204020204" pitchFamily="34" charset="0"/>
                <a:ea typeface="Oracle Sans Tab" panose="020B0503020204020204" pitchFamily="34" charset="0"/>
                <a:cs typeface="Oracle Sans Tab"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8" name="Number 5">
            <a:extLst>
              <a:ext uri="{FF2B5EF4-FFF2-40B4-BE49-F238E27FC236}">
                <a16:creationId xmlns:a16="http://schemas.microsoft.com/office/drawing/2014/main" id="{0EC907BF-0F79-AE40-A0E1-10EDEEBBAE51}"/>
              </a:ext>
            </a:extLst>
          </p:cNvPr>
          <p:cNvSpPr>
            <a:spLocks noGrp="1"/>
          </p:cNvSpPr>
          <p:nvPr>
            <p:ph type="body" sz="quarter" idx="14" hasCustomPrompt="1"/>
          </p:nvPr>
        </p:nvSpPr>
        <p:spPr>
          <a:xfrm>
            <a:off x="768095" y="3903354"/>
            <a:ext cx="439953" cy="395562"/>
          </a:xfrm>
          <a:prstGeom prst="rect">
            <a:avLst/>
          </a:prstGeom>
        </p:spPr>
        <p:txBody>
          <a:bodyPr wrap="none" lIns="0" rIns="0">
            <a:noAutofit/>
          </a:bodyPr>
          <a:lstStyle>
            <a:lvl1pPr marL="0" indent="0" algn="l">
              <a:buNone/>
              <a:defRPr sz="2000">
                <a:solidFill>
                  <a:srgbClr val="AE562C"/>
                </a:solidFill>
                <a:latin typeface="Georgia" panose="02040502050405020303" pitchFamily="18" charset="0"/>
              </a:defRPr>
            </a:lvl1pPr>
          </a:lstStyle>
          <a:p>
            <a:pPr lvl="0"/>
            <a:r>
              <a:rPr lang="en-US" dirty="0"/>
              <a:t>X</a:t>
            </a:r>
          </a:p>
        </p:txBody>
      </p:sp>
      <p:sp>
        <p:nvSpPr>
          <p:cNvPr id="23" name="Text Field 5">
            <a:extLst>
              <a:ext uri="{FF2B5EF4-FFF2-40B4-BE49-F238E27FC236}">
                <a16:creationId xmlns:a16="http://schemas.microsoft.com/office/drawing/2014/main" id="{6D1BD307-5E4B-9647-A402-54CF30BEC3C6}"/>
              </a:ext>
            </a:extLst>
          </p:cNvPr>
          <p:cNvSpPr>
            <a:spLocks noGrp="1"/>
          </p:cNvSpPr>
          <p:nvPr>
            <p:ph type="body" idx="19"/>
          </p:nvPr>
        </p:nvSpPr>
        <p:spPr>
          <a:xfrm>
            <a:off x="1371411" y="3874779"/>
            <a:ext cx="10052493"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Tab" panose="020B0503020204020204" pitchFamily="34" charset="0"/>
                <a:ea typeface="Oracle Sans Tab" panose="020B0503020204020204" pitchFamily="34" charset="0"/>
                <a:cs typeface="Oracle Sans Tab"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7" name="Slide Number">
            <a:extLst>
              <a:ext uri="{FF2B5EF4-FFF2-40B4-BE49-F238E27FC236}">
                <a16:creationId xmlns:a16="http://schemas.microsoft.com/office/drawing/2014/main" id="{ADC3B97F-4317-2244-A893-1F690DBA4FE4}"/>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25" name="Footer">
            <a:extLst>
              <a:ext uri="{FF2B5EF4-FFF2-40B4-BE49-F238E27FC236}">
                <a16:creationId xmlns:a16="http://schemas.microsoft.com/office/drawing/2014/main" id="{5C832301-2AE4-1245-BF5A-702B011155AF}"/>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a:t>Copyright © 2020, Oracle and/or its affiliates  |  Confidential: Internal/Restricted/Highly Restricted</a:t>
            </a:r>
            <a:endParaRPr lang="en-US" dirty="0"/>
          </a:p>
        </p:txBody>
      </p:sp>
      <p:sp>
        <p:nvSpPr>
          <p:cNvPr id="5" name="Date">
            <a:extLst>
              <a:ext uri="{FF2B5EF4-FFF2-40B4-BE49-F238E27FC236}">
                <a16:creationId xmlns:a16="http://schemas.microsoft.com/office/drawing/2014/main" id="{B2AA63D4-B866-431A-A0C7-C492B68FD181}"/>
              </a:ext>
            </a:extLst>
          </p:cNvPr>
          <p:cNvSpPr>
            <a:spLocks noGrp="1"/>
          </p:cNvSpPr>
          <p:nvPr>
            <p:ph type="dt" sz="half" idx="20"/>
          </p:nvPr>
        </p:nvSpPr>
        <p:spPr/>
        <p:txBody>
          <a:bodyPr/>
          <a:lstStyle/>
          <a:p>
            <a:r>
              <a:rPr lang="en-US"/>
              <a:t>[Date]</a:t>
            </a:r>
            <a:endParaRPr lang="en-US" dirty="0"/>
          </a:p>
        </p:txBody>
      </p:sp>
    </p:spTree>
    <p:extLst>
      <p:ext uri="{BB962C8B-B14F-4D97-AF65-F5344CB8AC3E}">
        <p14:creationId xmlns:p14="http://schemas.microsoft.com/office/powerpoint/2010/main" val="21685437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Light - Title/Subtitle 1 Column">
    <p:spTree>
      <p:nvGrpSpPr>
        <p:cNvPr id="1" name=""/>
        <p:cNvGrpSpPr/>
        <p:nvPr/>
      </p:nvGrpSpPr>
      <p:grpSpPr>
        <a:xfrm>
          <a:off x="0" y="0"/>
          <a:ext cx="0" cy="0"/>
          <a:chOff x="0" y="0"/>
          <a:chExt cx="0" cy="0"/>
        </a:xfrm>
      </p:grpSpPr>
      <p:pic>
        <p:nvPicPr>
          <p:cNvPr id="20" name="Cloud">
            <a:extLst>
              <a:ext uri="{FF2B5EF4-FFF2-40B4-BE49-F238E27FC236}">
                <a16:creationId xmlns:a16="http://schemas.microsoft.com/office/drawing/2014/main" id="{44BFF552-E298-460D-8CC2-4C3859304846}"/>
              </a:ext>
              <a:ext uri="{C183D7F6-B498-43B3-948B-1728B52AA6E4}">
                <adec:decorative xmlns:adec="http://schemas.microsoft.com/office/drawing/2017/decorative" val="1"/>
              </a:ext>
            </a:extLst>
          </p:cNvPr>
          <p:cNvPicPr>
            <a:picLocks noChangeAspect="1"/>
          </p:cNvPicPr>
          <p:nvPr userDrawn="1"/>
        </p:nvPicPr>
        <p:blipFill rotWithShape="1">
          <a:blip r:embed="rId2" cstate="email">
            <a:alphaModFix amt="80000"/>
            <a:extLst>
              <a:ext uri="{28A0092B-C50C-407E-A947-70E740481C1C}">
                <a14:useLocalDpi xmlns:a14="http://schemas.microsoft.com/office/drawing/2010/main" val="0"/>
              </a:ext>
            </a:extLst>
          </a:blip>
          <a:srcRect t="13745" b="29623"/>
          <a:stretch/>
        </p:blipFill>
        <p:spPr>
          <a:xfrm>
            <a:off x="6694964" y="297713"/>
            <a:ext cx="5101904" cy="1531086"/>
          </a:xfrm>
          <a:prstGeom prst="rect">
            <a:avLst/>
          </a:prstGeom>
        </p:spPr>
      </p:pic>
      <p:sp>
        <p:nvSpPr>
          <p:cNvPr id="30" name="Title">
            <a:extLst>
              <a:ext uri="{FF2B5EF4-FFF2-40B4-BE49-F238E27FC236}">
                <a16:creationId xmlns:a16="http://schemas.microsoft.com/office/drawing/2014/main" id="{B798445E-3B2E-534C-BFFA-8DEA65B69CA1}"/>
              </a:ext>
            </a:extLst>
          </p:cNvPr>
          <p:cNvSpPr>
            <a:spLocks noGrp="1"/>
          </p:cNvSpPr>
          <p:nvPr>
            <p:ph type="title" hasCustomPrompt="1"/>
          </p:nvPr>
        </p:nvSpPr>
        <p:spPr>
          <a:xfrm>
            <a:off x="766763" y="508000"/>
            <a:ext cx="10671048" cy="492103"/>
          </a:xfrm>
        </p:spPr>
        <p:txBody>
          <a:bodyPr vert="horz" lIns="0" tIns="0" rIns="0" bIns="0" rtlCol="0" anchor="b">
            <a:noAutofit/>
          </a:bodyPr>
          <a:lstStyle>
            <a:lvl1pPr>
              <a:defRPr lang="en-US" sz="2400" b="1" i="0" baseline="0">
                <a:latin typeface="Oracle Sans Tab" panose="020B0503020204020204" pitchFamily="34" charset="0"/>
                <a:ea typeface="+mn-ea"/>
                <a:cs typeface="Oracle Sans Tab" panose="020B0503020204020204" pitchFamily="34" charset="0"/>
              </a:defRPr>
            </a:lvl1pPr>
          </a:lstStyle>
          <a:p>
            <a:pPr marL="0" lvl="0" indent="0">
              <a:spcBef>
                <a:spcPts val="1000"/>
              </a:spcBef>
              <a:buFont typeface="Arial" panose="020B0604020202020204" pitchFamily="34" charset="0"/>
            </a:pPr>
            <a:r>
              <a:rPr lang="en-US" dirty="0"/>
              <a:t>Title</a:t>
            </a:r>
          </a:p>
        </p:txBody>
      </p:sp>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709"/>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828799"/>
            <a:ext cx="10671175" cy="4278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Slide Number">
            <a:extLst>
              <a:ext uri="{FF2B5EF4-FFF2-40B4-BE49-F238E27FC236}">
                <a16:creationId xmlns:a16="http://schemas.microsoft.com/office/drawing/2014/main" id="{283AD0B3-8B9E-384F-BE6B-7400CAFC9F2F}"/>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6" name="Footer">
            <a:extLst>
              <a:ext uri="{FF2B5EF4-FFF2-40B4-BE49-F238E27FC236}">
                <a16:creationId xmlns:a16="http://schemas.microsoft.com/office/drawing/2014/main" id="{1AB0EF40-5295-EF4A-B110-EB440EE86C0C}"/>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a:t>Copyright © 2020, Oracle and/or its affiliates  |  Internal</a:t>
            </a:r>
            <a:endParaRPr lang="en-US" dirty="0"/>
          </a:p>
        </p:txBody>
      </p:sp>
      <p:sp>
        <p:nvSpPr>
          <p:cNvPr id="4" name="Date">
            <a:extLst>
              <a:ext uri="{FF2B5EF4-FFF2-40B4-BE49-F238E27FC236}">
                <a16:creationId xmlns:a16="http://schemas.microsoft.com/office/drawing/2014/main" id="{9A9CDCEC-39F6-4246-8F7F-AED8ADB3C387}"/>
              </a:ext>
            </a:extLst>
          </p:cNvPr>
          <p:cNvSpPr>
            <a:spLocks noGrp="1"/>
          </p:cNvSpPr>
          <p:nvPr>
            <p:ph type="dt" sz="half" idx="13"/>
          </p:nvPr>
        </p:nvSpPr>
        <p:spPr/>
        <p:txBody>
          <a:bodyPr/>
          <a:lstStyle/>
          <a:p>
            <a:r>
              <a:rPr lang="en-US"/>
              <a:t>[Date]</a:t>
            </a:r>
            <a:endParaRPr lang="en-US" dirty="0"/>
          </a:p>
        </p:txBody>
      </p:sp>
    </p:spTree>
    <p:extLst>
      <p:ext uri="{BB962C8B-B14F-4D97-AF65-F5344CB8AC3E}">
        <p14:creationId xmlns:p14="http://schemas.microsoft.com/office/powerpoint/2010/main" val="20735020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Dark - Title/Subtitle 1 Column">
    <p:bg>
      <p:bgRef idx="1001">
        <a:schemeClr val="bg1"/>
      </p:bgRef>
    </p:bg>
    <p:spTree>
      <p:nvGrpSpPr>
        <p:cNvPr id="1" name=""/>
        <p:cNvGrpSpPr/>
        <p:nvPr/>
      </p:nvGrpSpPr>
      <p:grpSpPr>
        <a:xfrm>
          <a:off x="0" y="0"/>
          <a:ext cx="0" cy="0"/>
          <a:chOff x="0" y="0"/>
          <a:chExt cx="0" cy="0"/>
        </a:xfrm>
      </p:grpSpPr>
      <p:pic>
        <p:nvPicPr>
          <p:cNvPr id="15" name="Cloud">
            <a:extLst>
              <a:ext uri="{FF2B5EF4-FFF2-40B4-BE49-F238E27FC236}">
                <a16:creationId xmlns:a16="http://schemas.microsoft.com/office/drawing/2014/main" id="{A753D56B-2D23-4CA5-800F-E424B8BE8DA9}"/>
              </a:ext>
              <a:ext uri="{C183D7F6-B498-43B3-948B-1728B52AA6E4}">
                <adec:decorative xmlns:adec="http://schemas.microsoft.com/office/drawing/2017/decorative" val="1"/>
              </a:ext>
            </a:extLst>
          </p:cNvPr>
          <p:cNvPicPr>
            <a:picLocks noChangeAspect="1"/>
          </p:cNvPicPr>
          <p:nvPr userDrawn="1"/>
        </p:nvPicPr>
        <p:blipFill rotWithShape="1">
          <a:blip r:embed="rId2" cstate="email">
            <a:alphaModFix amt="80000"/>
            <a:extLst>
              <a:ext uri="{28A0092B-C50C-407E-A947-70E740481C1C}">
                <a14:useLocalDpi xmlns:a14="http://schemas.microsoft.com/office/drawing/2010/main" val="0"/>
              </a:ext>
            </a:extLst>
          </a:blip>
          <a:srcRect t="19204" b="23902"/>
          <a:stretch/>
        </p:blipFill>
        <p:spPr bwMode="invGray">
          <a:xfrm>
            <a:off x="6694964" y="290625"/>
            <a:ext cx="5101904" cy="1538176"/>
          </a:xfrm>
          <a:prstGeom prst="rect">
            <a:avLst/>
          </a:prstGeom>
        </p:spPr>
      </p:pic>
      <p:sp>
        <p:nvSpPr>
          <p:cNvPr id="30" name="Title">
            <a:extLst>
              <a:ext uri="{FF2B5EF4-FFF2-40B4-BE49-F238E27FC236}">
                <a16:creationId xmlns:a16="http://schemas.microsoft.com/office/drawing/2014/main" id="{B798445E-3B2E-534C-BFFA-8DEA65B69CA1}"/>
              </a:ext>
            </a:extLst>
          </p:cNvPr>
          <p:cNvSpPr>
            <a:spLocks noGrp="1"/>
          </p:cNvSpPr>
          <p:nvPr>
            <p:ph type="title" hasCustomPrompt="1"/>
          </p:nvPr>
        </p:nvSpPr>
        <p:spPr>
          <a:xfrm>
            <a:off x="766763" y="508000"/>
            <a:ext cx="10671048" cy="492103"/>
          </a:xfrm>
        </p:spPr>
        <p:txBody>
          <a:bodyPr vert="horz" lIns="0" tIns="0" rIns="0" bIns="0" rtlCol="0" anchor="b">
            <a:noAutofit/>
          </a:bodyPr>
          <a:lstStyle>
            <a:lvl1pPr>
              <a:defRPr lang="en-US" sz="2400" b="1" i="0" baseline="0">
                <a:latin typeface="Oracle Sans Tab" panose="020B0503020204020204" pitchFamily="34" charset="0"/>
                <a:ea typeface="+mn-ea"/>
                <a:cs typeface="Oracle Sans Tab" panose="020B0503020204020204" pitchFamily="34" charset="0"/>
              </a:defRPr>
            </a:lvl1pPr>
          </a:lstStyle>
          <a:p>
            <a:pPr marL="0" lvl="0" indent="0">
              <a:spcBef>
                <a:spcPts val="1000"/>
              </a:spcBef>
              <a:buFont typeface="Arial" panose="020B0604020202020204" pitchFamily="34" charset="0"/>
            </a:pPr>
            <a:r>
              <a:rPr lang="en-US" dirty="0"/>
              <a:t>Title</a:t>
            </a:r>
          </a:p>
        </p:txBody>
      </p:sp>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828801"/>
            <a:ext cx="10671175" cy="42783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Slide Number">
            <a:extLst>
              <a:ext uri="{FF2B5EF4-FFF2-40B4-BE49-F238E27FC236}">
                <a16:creationId xmlns:a16="http://schemas.microsoft.com/office/drawing/2014/main" id="{283AD0B3-8B9E-384F-BE6B-7400CAFC9F2F}"/>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6" name="Footer">
            <a:extLst>
              <a:ext uri="{FF2B5EF4-FFF2-40B4-BE49-F238E27FC236}">
                <a16:creationId xmlns:a16="http://schemas.microsoft.com/office/drawing/2014/main" id="{1AB0EF40-5295-EF4A-B110-EB440EE86C0C}"/>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a:t>Copyright © 2020, Oracle and/or its affiliates  |  Internal</a:t>
            </a:r>
            <a:endParaRPr lang="en-US" dirty="0"/>
          </a:p>
        </p:txBody>
      </p:sp>
      <p:sp>
        <p:nvSpPr>
          <p:cNvPr id="4" name="Date">
            <a:extLst>
              <a:ext uri="{FF2B5EF4-FFF2-40B4-BE49-F238E27FC236}">
                <a16:creationId xmlns:a16="http://schemas.microsoft.com/office/drawing/2014/main" id="{9A9CDCEC-39F6-4246-8F7F-AED8ADB3C387}"/>
              </a:ext>
            </a:extLst>
          </p:cNvPr>
          <p:cNvSpPr>
            <a:spLocks noGrp="1"/>
          </p:cNvSpPr>
          <p:nvPr>
            <p:ph type="dt" sz="half" idx="13"/>
          </p:nvPr>
        </p:nvSpPr>
        <p:spPr/>
        <p:txBody>
          <a:bodyPr/>
          <a:lstStyle/>
          <a:p>
            <a:r>
              <a:rPr lang="en-US"/>
              <a:t>[Date]</a:t>
            </a:r>
            <a:endParaRPr lang="en-US" dirty="0"/>
          </a:p>
        </p:txBody>
      </p:sp>
    </p:spTree>
    <p:extLst>
      <p:ext uri="{BB962C8B-B14F-4D97-AF65-F5344CB8AC3E}">
        <p14:creationId xmlns:p14="http://schemas.microsoft.com/office/powerpoint/2010/main" val="36619156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Light - Title 2 Column">
    <p:bg>
      <p:bgRef idx="1001">
        <a:schemeClr val="bg1"/>
      </p:bgRef>
    </p:bg>
    <p:spTree>
      <p:nvGrpSpPr>
        <p:cNvPr id="1" name=""/>
        <p:cNvGrpSpPr/>
        <p:nvPr/>
      </p:nvGrpSpPr>
      <p:grpSpPr>
        <a:xfrm>
          <a:off x="0" y="0"/>
          <a:ext cx="0" cy="0"/>
          <a:chOff x="0" y="0"/>
          <a:chExt cx="0" cy="0"/>
        </a:xfrm>
      </p:grpSpPr>
      <p:pic>
        <p:nvPicPr>
          <p:cNvPr id="14" name="Cloud">
            <a:extLst>
              <a:ext uri="{FF2B5EF4-FFF2-40B4-BE49-F238E27FC236}">
                <a16:creationId xmlns:a16="http://schemas.microsoft.com/office/drawing/2014/main" id="{7C2C8825-3412-4D62-BD4E-57B025A1FFF5}"/>
              </a:ext>
              <a:ext uri="{C183D7F6-B498-43B3-948B-1728B52AA6E4}">
                <adec:decorative xmlns:adec="http://schemas.microsoft.com/office/drawing/2017/decorative" val="1"/>
              </a:ext>
            </a:extLst>
          </p:cNvPr>
          <p:cNvPicPr>
            <a:picLocks noChangeAspect="1"/>
          </p:cNvPicPr>
          <p:nvPr userDrawn="1"/>
        </p:nvPicPr>
        <p:blipFill rotWithShape="1">
          <a:blip r:embed="rId2" cstate="email">
            <a:alphaModFix amt="80000"/>
            <a:extLst>
              <a:ext uri="{28A0092B-C50C-407E-A947-70E740481C1C}">
                <a14:useLocalDpi xmlns:a14="http://schemas.microsoft.com/office/drawing/2010/main" val="0"/>
              </a:ext>
            </a:extLst>
          </a:blip>
          <a:srcRect t="13483" b="29658"/>
          <a:stretch/>
        </p:blipFill>
        <p:spPr>
          <a:xfrm>
            <a:off x="6694964" y="290625"/>
            <a:ext cx="5101904" cy="1537222"/>
          </a:xfrm>
          <a:prstGeom prst="rect">
            <a:avLst/>
          </a:prstGeom>
        </p:spPr>
      </p:pic>
      <p:sp>
        <p:nvSpPr>
          <p:cNvPr id="2" name="Title">
            <a:extLst>
              <a:ext uri="{FF2B5EF4-FFF2-40B4-BE49-F238E27FC236}">
                <a16:creationId xmlns:a16="http://schemas.microsoft.com/office/drawing/2014/main" id="{46BD88C8-DBDA-49C1-B1B7-50F4601E3234}"/>
              </a:ext>
            </a:extLst>
          </p:cNvPr>
          <p:cNvSpPr>
            <a:spLocks noGrp="1"/>
          </p:cNvSpPr>
          <p:nvPr>
            <p:ph type="title" hasCustomPrompt="1"/>
          </p:nvPr>
        </p:nvSpPr>
        <p:spPr>
          <a:xfrm>
            <a:off x="768875" y="508000"/>
            <a:ext cx="10671048" cy="822960"/>
          </a:xfrm>
        </p:spPr>
        <p:txBody>
          <a:bodyPr/>
          <a:lstStyle>
            <a:lvl1pPr>
              <a:defRPr/>
            </a:lvl1pPr>
          </a:lstStyle>
          <a:p>
            <a:r>
              <a:rPr lang="en-US" dirty="0"/>
              <a:t>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8875" y="1828166"/>
            <a:ext cx="5084064" cy="42789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5" name="Column Divider" descr="Column Divider">
            <a:extLst>
              <a:ext uri="{FF2B5EF4-FFF2-40B4-BE49-F238E27FC236}">
                <a16:creationId xmlns:a16="http://schemas.microsoft.com/office/drawing/2014/main" id="{C3377C95-3E35-473F-8E81-1FDFBEBC758A}"/>
              </a:ext>
            </a:extLst>
          </p:cNvPr>
          <p:cNvCxnSpPr>
            <a:cxnSpLocks/>
          </p:cNvCxnSpPr>
          <p:nvPr userDrawn="1"/>
        </p:nvCxnSpPr>
        <p:spPr>
          <a:xfrm>
            <a:off x="6096002" y="1828166"/>
            <a:ext cx="0" cy="42793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6347165" y="1828166"/>
            <a:ext cx="5084064" cy="42789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Slide Number">
            <a:extLst>
              <a:ext uri="{FF2B5EF4-FFF2-40B4-BE49-F238E27FC236}">
                <a16:creationId xmlns:a16="http://schemas.microsoft.com/office/drawing/2014/main" id="{283AD0B3-8B9E-384F-BE6B-7400CAFC9F2F}"/>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6" name="Footer">
            <a:extLst>
              <a:ext uri="{FF2B5EF4-FFF2-40B4-BE49-F238E27FC236}">
                <a16:creationId xmlns:a16="http://schemas.microsoft.com/office/drawing/2014/main" id="{1AB0EF40-5295-EF4A-B110-EB440EE86C0C}"/>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a:t>Copyright © 2020, Oracle and/or its affiliates  |  Internal</a:t>
            </a:r>
            <a:endParaRPr lang="en-US" dirty="0"/>
          </a:p>
        </p:txBody>
      </p:sp>
      <p:sp>
        <p:nvSpPr>
          <p:cNvPr id="4" name="Date">
            <a:extLst>
              <a:ext uri="{FF2B5EF4-FFF2-40B4-BE49-F238E27FC236}">
                <a16:creationId xmlns:a16="http://schemas.microsoft.com/office/drawing/2014/main" id="{9A9CDCEC-39F6-4246-8F7F-AED8ADB3C387}"/>
              </a:ext>
            </a:extLst>
          </p:cNvPr>
          <p:cNvSpPr>
            <a:spLocks noGrp="1"/>
          </p:cNvSpPr>
          <p:nvPr>
            <p:ph type="dt" sz="half" idx="13"/>
          </p:nvPr>
        </p:nvSpPr>
        <p:spPr/>
        <p:txBody>
          <a:bodyPr/>
          <a:lstStyle/>
          <a:p>
            <a:r>
              <a:rPr lang="en-US"/>
              <a:t>[Date]</a:t>
            </a:r>
            <a:endParaRPr lang="en-US" dirty="0"/>
          </a:p>
        </p:txBody>
      </p:sp>
    </p:spTree>
    <p:extLst>
      <p:ext uri="{BB962C8B-B14F-4D97-AF65-F5344CB8AC3E}">
        <p14:creationId xmlns:p14="http://schemas.microsoft.com/office/powerpoint/2010/main" val="16198828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Dark - Title 2 Column">
    <p:bg>
      <p:bgRef idx="1001">
        <a:schemeClr val="bg1"/>
      </p:bgRef>
    </p:bg>
    <p:spTree>
      <p:nvGrpSpPr>
        <p:cNvPr id="1" name=""/>
        <p:cNvGrpSpPr/>
        <p:nvPr/>
      </p:nvGrpSpPr>
      <p:grpSpPr>
        <a:xfrm>
          <a:off x="0" y="0"/>
          <a:ext cx="0" cy="0"/>
          <a:chOff x="0" y="0"/>
          <a:chExt cx="0" cy="0"/>
        </a:xfrm>
      </p:grpSpPr>
      <p:pic>
        <p:nvPicPr>
          <p:cNvPr id="12" name="Cloud">
            <a:extLst>
              <a:ext uri="{FF2B5EF4-FFF2-40B4-BE49-F238E27FC236}">
                <a16:creationId xmlns:a16="http://schemas.microsoft.com/office/drawing/2014/main" id="{4F7EFA07-388B-406E-9B96-3AA9EE7D2E7F}"/>
              </a:ext>
              <a:ext uri="{C183D7F6-B498-43B3-948B-1728B52AA6E4}">
                <adec:decorative xmlns:adec="http://schemas.microsoft.com/office/drawing/2017/decorative" val="1"/>
              </a:ext>
            </a:extLst>
          </p:cNvPr>
          <p:cNvPicPr>
            <a:picLocks noChangeAspect="1"/>
          </p:cNvPicPr>
          <p:nvPr userDrawn="1"/>
        </p:nvPicPr>
        <p:blipFill rotWithShape="1">
          <a:blip r:embed="rId2" cstate="email">
            <a:alphaModFix amt="80000"/>
            <a:extLst>
              <a:ext uri="{28A0092B-C50C-407E-A947-70E740481C1C}">
                <a14:useLocalDpi xmlns:a14="http://schemas.microsoft.com/office/drawing/2010/main" val="0"/>
              </a:ext>
            </a:extLst>
          </a:blip>
          <a:srcRect t="19991" b="23936"/>
          <a:stretch/>
        </p:blipFill>
        <p:spPr bwMode="invGray">
          <a:xfrm>
            <a:off x="6694964" y="311889"/>
            <a:ext cx="5101904" cy="1515960"/>
          </a:xfrm>
          <a:prstGeom prst="rect">
            <a:avLst/>
          </a:prstGeom>
        </p:spPr>
      </p:pic>
      <p:sp>
        <p:nvSpPr>
          <p:cNvPr id="2" name="Title">
            <a:extLst>
              <a:ext uri="{FF2B5EF4-FFF2-40B4-BE49-F238E27FC236}">
                <a16:creationId xmlns:a16="http://schemas.microsoft.com/office/drawing/2014/main" id="{46BD88C8-DBDA-49C1-B1B7-50F4601E3234}"/>
              </a:ext>
            </a:extLst>
          </p:cNvPr>
          <p:cNvSpPr>
            <a:spLocks noGrp="1"/>
          </p:cNvSpPr>
          <p:nvPr>
            <p:ph type="title" hasCustomPrompt="1"/>
          </p:nvPr>
        </p:nvSpPr>
        <p:spPr>
          <a:xfrm>
            <a:off x="768875" y="508000"/>
            <a:ext cx="10671048" cy="822960"/>
          </a:xfrm>
        </p:spPr>
        <p:txBody>
          <a:bodyPr/>
          <a:lstStyle>
            <a:lvl1pPr>
              <a:defRPr/>
            </a:lvl1pPr>
          </a:lstStyle>
          <a:p>
            <a:r>
              <a:rPr lang="en-US" dirty="0"/>
              <a:t>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8875" y="1828166"/>
            <a:ext cx="5084064" cy="42789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5" name="Column Divider" descr="Column Divider">
            <a:extLst>
              <a:ext uri="{FF2B5EF4-FFF2-40B4-BE49-F238E27FC236}">
                <a16:creationId xmlns:a16="http://schemas.microsoft.com/office/drawing/2014/main" id="{C3377C95-3E35-473F-8E81-1FDFBEBC758A}"/>
              </a:ext>
            </a:extLst>
          </p:cNvPr>
          <p:cNvCxnSpPr>
            <a:cxnSpLocks/>
          </p:cNvCxnSpPr>
          <p:nvPr userDrawn="1"/>
        </p:nvCxnSpPr>
        <p:spPr>
          <a:xfrm>
            <a:off x="6096002" y="1828166"/>
            <a:ext cx="0" cy="42793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6347165" y="1828166"/>
            <a:ext cx="5084064" cy="42789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Slide Number">
            <a:extLst>
              <a:ext uri="{FF2B5EF4-FFF2-40B4-BE49-F238E27FC236}">
                <a16:creationId xmlns:a16="http://schemas.microsoft.com/office/drawing/2014/main" id="{283AD0B3-8B9E-384F-BE6B-7400CAFC9F2F}"/>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6" name="Footer">
            <a:extLst>
              <a:ext uri="{FF2B5EF4-FFF2-40B4-BE49-F238E27FC236}">
                <a16:creationId xmlns:a16="http://schemas.microsoft.com/office/drawing/2014/main" id="{1AB0EF40-5295-EF4A-B110-EB440EE86C0C}"/>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a:t>Copyright © 2020, Oracle and/or its affiliates  |  Internal</a:t>
            </a:r>
            <a:endParaRPr lang="en-US" dirty="0"/>
          </a:p>
        </p:txBody>
      </p:sp>
      <p:sp>
        <p:nvSpPr>
          <p:cNvPr id="4" name="Date">
            <a:extLst>
              <a:ext uri="{FF2B5EF4-FFF2-40B4-BE49-F238E27FC236}">
                <a16:creationId xmlns:a16="http://schemas.microsoft.com/office/drawing/2014/main" id="{9A9CDCEC-39F6-4246-8F7F-AED8ADB3C387}"/>
              </a:ext>
            </a:extLst>
          </p:cNvPr>
          <p:cNvSpPr>
            <a:spLocks noGrp="1"/>
          </p:cNvSpPr>
          <p:nvPr>
            <p:ph type="dt" sz="half" idx="13"/>
          </p:nvPr>
        </p:nvSpPr>
        <p:spPr/>
        <p:txBody>
          <a:bodyPr/>
          <a:lstStyle/>
          <a:p>
            <a:r>
              <a:rPr lang="en-US"/>
              <a:t>[Date]</a:t>
            </a:r>
            <a:endParaRPr lang="en-US" dirty="0"/>
          </a:p>
        </p:txBody>
      </p:sp>
    </p:spTree>
    <p:extLst>
      <p:ext uri="{BB962C8B-B14F-4D97-AF65-F5344CB8AC3E}">
        <p14:creationId xmlns:p14="http://schemas.microsoft.com/office/powerpoint/2010/main" val="35402683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Light - Title/Subtitle 2 Column">
    <p:spTree>
      <p:nvGrpSpPr>
        <p:cNvPr id="1" name=""/>
        <p:cNvGrpSpPr/>
        <p:nvPr/>
      </p:nvGrpSpPr>
      <p:grpSpPr>
        <a:xfrm>
          <a:off x="0" y="0"/>
          <a:ext cx="0" cy="0"/>
          <a:chOff x="0" y="0"/>
          <a:chExt cx="0" cy="0"/>
        </a:xfrm>
      </p:grpSpPr>
      <p:pic>
        <p:nvPicPr>
          <p:cNvPr id="20" name="Cloud">
            <a:extLst>
              <a:ext uri="{FF2B5EF4-FFF2-40B4-BE49-F238E27FC236}">
                <a16:creationId xmlns:a16="http://schemas.microsoft.com/office/drawing/2014/main" id="{44BFF552-E298-460D-8CC2-4C3859304846}"/>
              </a:ext>
              <a:ext uri="{C183D7F6-B498-43B3-948B-1728B52AA6E4}">
                <adec:decorative xmlns:adec="http://schemas.microsoft.com/office/drawing/2017/decorative" val="1"/>
              </a:ext>
            </a:extLst>
          </p:cNvPr>
          <p:cNvPicPr>
            <a:picLocks noChangeAspect="1"/>
          </p:cNvPicPr>
          <p:nvPr userDrawn="1"/>
        </p:nvPicPr>
        <p:blipFill rotWithShape="1">
          <a:blip r:embed="rId2" cstate="email">
            <a:alphaModFix amt="80000"/>
            <a:extLst>
              <a:ext uri="{28A0092B-C50C-407E-A947-70E740481C1C}">
                <a14:useLocalDpi xmlns:a14="http://schemas.microsoft.com/office/drawing/2010/main" val="0"/>
              </a:ext>
            </a:extLst>
          </a:blip>
          <a:srcRect t="19251" b="31721"/>
          <a:stretch/>
        </p:blipFill>
        <p:spPr>
          <a:xfrm>
            <a:off x="6694964" y="446569"/>
            <a:ext cx="5101904" cy="1325524"/>
          </a:xfrm>
          <a:prstGeom prst="rect">
            <a:avLst/>
          </a:prstGeom>
        </p:spPr>
      </p:pic>
      <p:sp>
        <p:nvSpPr>
          <p:cNvPr id="30" name="Title">
            <a:extLst>
              <a:ext uri="{FF2B5EF4-FFF2-40B4-BE49-F238E27FC236}">
                <a16:creationId xmlns:a16="http://schemas.microsoft.com/office/drawing/2014/main" id="{B798445E-3B2E-534C-BFFA-8DEA65B69CA1}"/>
              </a:ext>
            </a:extLst>
          </p:cNvPr>
          <p:cNvSpPr>
            <a:spLocks noGrp="1"/>
          </p:cNvSpPr>
          <p:nvPr>
            <p:ph type="title" hasCustomPrompt="1"/>
          </p:nvPr>
        </p:nvSpPr>
        <p:spPr>
          <a:xfrm>
            <a:off x="766763" y="508000"/>
            <a:ext cx="10671048" cy="492103"/>
          </a:xfrm>
        </p:spPr>
        <p:txBody>
          <a:bodyPr vert="horz" lIns="0" tIns="0" rIns="0" bIns="0" rtlCol="0" anchor="b">
            <a:noAutofit/>
          </a:bodyPr>
          <a:lstStyle>
            <a:lvl1pPr>
              <a:defRPr lang="en-US" sz="2400" b="1" i="0" baseline="0">
                <a:latin typeface="Oracle Sans Tab" panose="020B0503020204020204" pitchFamily="34" charset="0"/>
                <a:ea typeface="+mn-ea"/>
                <a:cs typeface="Oracle Sans Tab" panose="020B0503020204020204" pitchFamily="34" charset="0"/>
              </a:defRPr>
            </a:lvl1pPr>
          </a:lstStyle>
          <a:p>
            <a:pPr marL="0" lvl="0" indent="0">
              <a:spcBef>
                <a:spcPts val="1000"/>
              </a:spcBef>
              <a:buFont typeface="Arial" panose="020B0604020202020204" pitchFamily="34" charset="0"/>
            </a:pPr>
            <a:r>
              <a:rPr lang="en-US" dirty="0"/>
              <a:t>Title</a:t>
            </a:r>
          </a:p>
        </p:txBody>
      </p:sp>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827373"/>
            <a:ext cx="5084064" cy="4278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5" name="Column Divider" descr="Column Divider">
            <a:extLst>
              <a:ext uri="{FF2B5EF4-FFF2-40B4-BE49-F238E27FC236}">
                <a16:creationId xmlns:a16="http://schemas.microsoft.com/office/drawing/2014/main" id="{C3377C95-3E35-473F-8E81-1FDFBEBC758A}"/>
              </a:ext>
            </a:extLst>
          </p:cNvPr>
          <p:cNvCxnSpPr>
            <a:cxnSpLocks/>
          </p:cNvCxnSpPr>
          <p:nvPr userDrawn="1"/>
        </p:nvCxnSpPr>
        <p:spPr>
          <a:xfrm>
            <a:off x="6096002" y="1827373"/>
            <a:ext cx="0" cy="42793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6347165" y="1827373"/>
            <a:ext cx="5084064" cy="4278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Slide Number">
            <a:extLst>
              <a:ext uri="{FF2B5EF4-FFF2-40B4-BE49-F238E27FC236}">
                <a16:creationId xmlns:a16="http://schemas.microsoft.com/office/drawing/2014/main" id="{283AD0B3-8B9E-384F-BE6B-7400CAFC9F2F}"/>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6" name="Footer">
            <a:extLst>
              <a:ext uri="{FF2B5EF4-FFF2-40B4-BE49-F238E27FC236}">
                <a16:creationId xmlns:a16="http://schemas.microsoft.com/office/drawing/2014/main" id="{1AB0EF40-5295-EF4A-B110-EB440EE86C0C}"/>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a:t>Copyright © 2020, Oracle and/or its affiliates  |  Internal</a:t>
            </a:r>
            <a:endParaRPr lang="en-US" dirty="0"/>
          </a:p>
        </p:txBody>
      </p:sp>
      <p:sp>
        <p:nvSpPr>
          <p:cNvPr id="4" name="Date">
            <a:extLst>
              <a:ext uri="{FF2B5EF4-FFF2-40B4-BE49-F238E27FC236}">
                <a16:creationId xmlns:a16="http://schemas.microsoft.com/office/drawing/2014/main" id="{9A9CDCEC-39F6-4246-8F7F-AED8ADB3C387}"/>
              </a:ext>
            </a:extLst>
          </p:cNvPr>
          <p:cNvSpPr>
            <a:spLocks noGrp="1"/>
          </p:cNvSpPr>
          <p:nvPr>
            <p:ph type="dt" sz="half" idx="13"/>
          </p:nvPr>
        </p:nvSpPr>
        <p:spPr/>
        <p:txBody>
          <a:bodyPr/>
          <a:lstStyle/>
          <a:p>
            <a:r>
              <a:rPr lang="en-US"/>
              <a:t>[Date]</a:t>
            </a:r>
            <a:endParaRPr lang="en-US" dirty="0"/>
          </a:p>
        </p:txBody>
      </p:sp>
    </p:spTree>
    <p:extLst>
      <p:ext uri="{BB962C8B-B14F-4D97-AF65-F5344CB8AC3E}">
        <p14:creationId xmlns:p14="http://schemas.microsoft.com/office/powerpoint/2010/main" val="384555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Dark - Title/Subtitle 2 Column">
    <p:bg>
      <p:bgRef idx="1001">
        <a:schemeClr val="bg1"/>
      </p:bgRef>
    </p:bg>
    <p:spTree>
      <p:nvGrpSpPr>
        <p:cNvPr id="1" name=""/>
        <p:cNvGrpSpPr/>
        <p:nvPr/>
      </p:nvGrpSpPr>
      <p:grpSpPr>
        <a:xfrm>
          <a:off x="0" y="0"/>
          <a:ext cx="0" cy="0"/>
          <a:chOff x="0" y="0"/>
          <a:chExt cx="0" cy="0"/>
        </a:xfrm>
      </p:grpSpPr>
      <p:pic>
        <p:nvPicPr>
          <p:cNvPr id="21" name="Cloud">
            <a:extLst>
              <a:ext uri="{FF2B5EF4-FFF2-40B4-BE49-F238E27FC236}">
                <a16:creationId xmlns:a16="http://schemas.microsoft.com/office/drawing/2014/main" id="{E5FDF74D-107C-45DC-800D-DB761E3175DA}"/>
              </a:ext>
              <a:ext uri="{C183D7F6-B498-43B3-948B-1728B52AA6E4}">
                <adec:decorative xmlns:adec="http://schemas.microsoft.com/office/drawing/2017/decorative" val="1"/>
              </a:ext>
            </a:extLst>
          </p:cNvPr>
          <p:cNvPicPr>
            <a:picLocks noChangeAspect="1"/>
          </p:cNvPicPr>
          <p:nvPr userDrawn="1"/>
        </p:nvPicPr>
        <p:blipFill rotWithShape="1">
          <a:blip r:embed="rId2" cstate="email">
            <a:alphaModFix amt="80000"/>
            <a:extLst>
              <a:ext uri="{28A0092B-C50C-407E-A947-70E740481C1C}">
                <a14:useLocalDpi xmlns:a14="http://schemas.microsoft.com/office/drawing/2010/main" val="0"/>
              </a:ext>
            </a:extLst>
          </a:blip>
          <a:srcRect t="27244" b="25737"/>
          <a:stretch/>
        </p:blipFill>
        <p:spPr bwMode="invGray">
          <a:xfrm>
            <a:off x="6694964" y="508001"/>
            <a:ext cx="5101904" cy="1271180"/>
          </a:xfrm>
          <a:prstGeom prst="rect">
            <a:avLst/>
          </a:prstGeom>
        </p:spPr>
      </p:pic>
      <p:sp>
        <p:nvSpPr>
          <p:cNvPr id="30" name="Title">
            <a:extLst>
              <a:ext uri="{FF2B5EF4-FFF2-40B4-BE49-F238E27FC236}">
                <a16:creationId xmlns:a16="http://schemas.microsoft.com/office/drawing/2014/main" id="{B798445E-3B2E-534C-BFFA-8DEA65B69CA1}"/>
              </a:ext>
            </a:extLst>
          </p:cNvPr>
          <p:cNvSpPr>
            <a:spLocks noGrp="1"/>
          </p:cNvSpPr>
          <p:nvPr>
            <p:ph type="title" hasCustomPrompt="1"/>
          </p:nvPr>
        </p:nvSpPr>
        <p:spPr>
          <a:xfrm>
            <a:off x="766763" y="508000"/>
            <a:ext cx="10671048" cy="492103"/>
          </a:xfrm>
        </p:spPr>
        <p:txBody>
          <a:bodyPr vert="horz" lIns="0" tIns="0" rIns="0" bIns="0" rtlCol="0" anchor="b">
            <a:noAutofit/>
          </a:bodyPr>
          <a:lstStyle>
            <a:lvl1pPr>
              <a:defRPr lang="en-US" sz="2400" b="1" i="0" baseline="0">
                <a:latin typeface="Oracle Sans Tab" panose="020B0503020204020204" pitchFamily="34" charset="0"/>
                <a:ea typeface="+mn-ea"/>
                <a:cs typeface="Oracle Sans Tab" panose="020B0503020204020204" pitchFamily="34" charset="0"/>
              </a:defRPr>
            </a:lvl1pPr>
          </a:lstStyle>
          <a:p>
            <a:pPr marL="0" lvl="0" indent="0">
              <a:spcBef>
                <a:spcPts val="1000"/>
              </a:spcBef>
              <a:buFont typeface="Arial" panose="020B0604020202020204" pitchFamily="34" charset="0"/>
            </a:pPr>
            <a:r>
              <a:rPr lang="en-US" dirty="0"/>
              <a:t>Title</a:t>
            </a:r>
          </a:p>
        </p:txBody>
      </p:sp>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828800"/>
            <a:ext cx="5084064" cy="4278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5" name="Column Divider" descr="Column Divider">
            <a:extLst>
              <a:ext uri="{FF2B5EF4-FFF2-40B4-BE49-F238E27FC236}">
                <a16:creationId xmlns:a16="http://schemas.microsoft.com/office/drawing/2014/main" id="{C3377C95-3E35-473F-8E81-1FDFBEBC758A}"/>
              </a:ext>
            </a:extLst>
          </p:cNvPr>
          <p:cNvCxnSpPr>
            <a:cxnSpLocks/>
          </p:cNvCxnSpPr>
          <p:nvPr userDrawn="1"/>
        </p:nvCxnSpPr>
        <p:spPr>
          <a:xfrm>
            <a:off x="6096002" y="1827721"/>
            <a:ext cx="0" cy="42793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6347165" y="1828800"/>
            <a:ext cx="5084064" cy="4278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Slide Number">
            <a:extLst>
              <a:ext uri="{FF2B5EF4-FFF2-40B4-BE49-F238E27FC236}">
                <a16:creationId xmlns:a16="http://schemas.microsoft.com/office/drawing/2014/main" id="{283AD0B3-8B9E-384F-BE6B-7400CAFC9F2F}"/>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6" name="Footer">
            <a:extLst>
              <a:ext uri="{FF2B5EF4-FFF2-40B4-BE49-F238E27FC236}">
                <a16:creationId xmlns:a16="http://schemas.microsoft.com/office/drawing/2014/main" id="{1AB0EF40-5295-EF4A-B110-EB440EE86C0C}"/>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a:t>Copyright © 2020, Oracle and/or its affiliates  |  Internal</a:t>
            </a:r>
            <a:endParaRPr lang="en-US" dirty="0"/>
          </a:p>
        </p:txBody>
      </p:sp>
      <p:sp>
        <p:nvSpPr>
          <p:cNvPr id="4" name="Date">
            <a:extLst>
              <a:ext uri="{FF2B5EF4-FFF2-40B4-BE49-F238E27FC236}">
                <a16:creationId xmlns:a16="http://schemas.microsoft.com/office/drawing/2014/main" id="{9A9CDCEC-39F6-4246-8F7F-AED8ADB3C387}"/>
              </a:ext>
            </a:extLst>
          </p:cNvPr>
          <p:cNvSpPr>
            <a:spLocks noGrp="1"/>
          </p:cNvSpPr>
          <p:nvPr>
            <p:ph type="dt" sz="half" idx="13"/>
          </p:nvPr>
        </p:nvSpPr>
        <p:spPr/>
        <p:txBody>
          <a:bodyPr/>
          <a:lstStyle/>
          <a:p>
            <a:r>
              <a:rPr lang="en-US"/>
              <a:t>[Date]</a:t>
            </a:r>
            <a:endParaRPr lang="en-US" dirty="0"/>
          </a:p>
        </p:txBody>
      </p:sp>
    </p:spTree>
    <p:extLst>
      <p:ext uri="{BB962C8B-B14F-4D97-AF65-F5344CB8AC3E}">
        <p14:creationId xmlns:p14="http://schemas.microsoft.com/office/powerpoint/2010/main" val="32767488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Light - Title 3 Column">
    <p:bg>
      <p:bgRef idx="1001">
        <a:schemeClr val="bg1"/>
      </p:bgRef>
    </p:bg>
    <p:spTree>
      <p:nvGrpSpPr>
        <p:cNvPr id="1" name=""/>
        <p:cNvGrpSpPr/>
        <p:nvPr/>
      </p:nvGrpSpPr>
      <p:grpSpPr>
        <a:xfrm>
          <a:off x="0" y="0"/>
          <a:ext cx="0" cy="0"/>
          <a:chOff x="0" y="0"/>
          <a:chExt cx="0" cy="0"/>
        </a:xfrm>
      </p:grpSpPr>
      <p:pic>
        <p:nvPicPr>
          <p:cNvPr id="14" name="Cloud">
            <a:extLst>
              <a:ext uri="{FF2B5EF4-FFF2-40B4-BE49-F238E27FC236}">
                <a16:creationId xmlns:a16="http://schemas.microsoft.com/office/drawing/2014/main" id="{7C2C8825-3412-4D62-BD4E-57B025A1FFF5}"/>
              </a:ext>
              <a:ext uri="{C183D7F6-B498-43B3-948B-1728B52AA6E4}">
                <adec:decorative xmlns:adec="http://schemas.microsoft.com/office/drawing/2017/decorative" val="1"/>
              </a:ext>
            </a:extLst>
          </p:cNvPr>
          <p:cNvPicPr>
            <a:picLocks noChangeAspect="1"/>
          </p:cNvPicPr>
          <p:nvPr userDrawn="1"/>
        </p:nvPicPr>
        <p:blipFill rotWithShape="1">
          <a:blip r:embed="rId2" cstate="email">
            <a:alphaModFix amt="80000"/>
            <a:extLst>
              <a:ext uri="{28A0092B-C50C-407E-A947-70E740481C1C}">
                <a14:useLocalDpi xmlns:a14="http://schemas.microsoft.com/office/drawing/2010/main" val="0"/>
              </a:ext>
            </a:extLst>
          </a:blip>
          <a:srcRect t="21523" b="29658"/>
          <a:stretch/>
        </p:blipFill>
        <p:spPr>
          <a:xfrm>
            <a:off x="6694964" y="508001"/>
            <a:ext cx="5101904" cy="1319848"/>
          </a:xfrm>
          <a:prstGeom prst="rect">
            <a:avLst/>
          </a:prstGeom>
        </p:spPr>
      </p:pic>
      <p:sp>
        <p:nvSpPr>
          <p:cNvPr id="2" name="Title">
            <a:extLst>
              <a:ext uri="{FF2B5EF4-FFF2-40B4-BE49-F238E27FC236}">
                <a16:creationId xmlns:a16="http://schemas.microsoft.com/office/drawing/2014/main" id="{46BD88C8-DBDA-49C1-B1B7-50F4601E3234}"/>
              </a:ext>
            </a:extLst>
          </p:cNvPr>
          <p:cNvSpPr>
            <a:spLocks noGrp="1"/>
          </p:cNvSpPr>
          <p:nvPr>
            <p:ph type="title" hasCustomPrompt="1"/>
          </p:nvPr>
        </p:nvSpPr>
        <p:spPr>
          <a:xfrm>
            <a:off x="768875" y="508000"/>
            <a:ext cx="10671048" cy="822960"/>
          </a:xfrm>
        </p:spPr>
        <p:txBody>
          <a:bodyPr/>
          <a:lstStyle>
            <a:lvl1pPr>
              <a:defRPr/>
            </a:lvl1pPr>
          </a:lstStyle>
          <a:p>
            <a:r>
              <a:rPr lang="en-US" dirty="0"/>
              <a:t>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8875" y="1828800"/>
            <a:ext cx="3300984" cy="42789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Column Divider" descr="Column Divider">
            <a:extLst>
              <a:ext uri="{FF2B5EF4-FFF2-40B4-BE49-F238E27FC236}">
                <a16:creationId xmlns:a16="http://schemas.microsoft.com/office/drawing/2014/main" id="{B228B4F2-5D6F-42F4-B132-F908BB527268}"/>
              </a:ext>
            </a:extLst>
          </p:cNvPr>
          <p:cNvCxnSpPr>
            <a:cxnSpLocks/>
          </p:cNvCxnSpPr>
          <p:nvPr userDrawn="1"/>
        </p:nvCxnSpPr>
        <p:spPr>
          <a:xfrm>
            <a:off x="4266452" y="1828800"/>
            <a:ext cx="0" cy="42793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Content 2">
            <a:extLst>
              <a:ext uri="{FF2B5EF4-FFF2-40B4-BE49-F238E27FC236}">
                <a16:creationId xmlns:a16="http://schemas.microsoft.com/office/drawing/2014/main" id="{B35B41AC-36CF-4A0C-BED4-7D06B0F6E2ED}"/>
              </a:ext>
            </a:extLst>
          </p:cNvPr>
          <p:cNvSpPr>
            <a:spLocks noGrp="1"/>
          </p:cNvSpPr>
          <p:nvPr>
            <p:ph sz="quarter" idx="16"/>
          </p:nvPr>
        </p:nvSpPr>
        <p:spPr>
          <a:xfrm>
            <a:off x="4455821" y="1828800"/>
            <a:ext cx="3300984" cy="42789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2" name="Column Divider 2" descr="Column Divider">
            <a:extLst>
              <a:ext uri="{FF2B5EF4-FFF2-40B4-BE49-F238E27FC236}">
                <a16:creationId xmlns:a16="http://schemas.microsoft.com/office/drawing/2014/main" id="{43000B2C-7C76-4F07-AF50-5F3019C384BC}"/>
              </a:ext>
            </a:extLst>
          </p:cNvPr>
          <p:cNvCxnSpPr>
            <a:cxnSpLocks/>
          </p:cNvCxnSpPr>
          <p:nvPr userDrawn="1"/>
        </p:nvCxnSpPr>
        <p:spPr>
          <a:xfrm>
            <a:off x="7946174" y="1828800"/>
            <a:ext cx="0" cy="4279392"/>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3">
            <a:extLst>
              <a:ext uri="{FF2B5EF4-FFF2-40B4-BE49-F238E27FC236}">
                <a16:creationId xmlns:a16="http://schemas.microsoft.com/office/drawing/2014/main" id="{22A9895A-06CA-46D6-B3EB-7038E6493585}"/>
              </a:ext>
            </a:extLst>
          </p:cNvPr>
          <p:cNvSpPr>
            <a:spLocks noGrp="1"/>
          </p:cNvSpPr>
          <p:nvPr>
            <p:ph sz="quarter" idx="15"/>
          </p:nvPr>
        </p:nvSpPr>
        <p:spPr>
          <a:xfrm>
            <a:off x="8135542" y="1828800"/>
            <a:ext cx="3300984" cy="42789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Slide Number">
            <a:extLst>
              <a:ext uri="{FF2B5EF4-FFF2-40B4-BE49-F238E27FC236}">
                <a16:creationId xmlns:a16="http://schemas.microsoft.com/office/drawing/2014/main" id="{283AD0B3-8B9E-384F-BE6B-7400CAFC9F2F}"/>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6" name="Footer">
            <a:extLst>
              <a:ext uri="{FF2B5EF4-FFF2-40B4-BE49-F238E27FC236}">
                <a16:creationId xmlns:a16="http://schemas.microsoft.com/office/drawing/2014/main" id="{1AB0EF40-5295-EF4A-B110-EB440EE86C0C}"/>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a:t>Copyright © 2020, Oracle and/or its affiliates  |  Internal</a:t>
            </a:r>
            <a:endParaRPr lang="en-US" dirty="0"/>
          </a:p>
        </p:txBody>
      </p:sp>
      <p:sp>
        <p:nvSpPr>
          <p:cNvPr id="4" name="Date">
            <a:extLst>
              <a:ext uri="{FF2B5EF4-FFF2-40B4-BE49-F238E27FC236}">
                <a16:creationId xmlns:a16="http://schemas.microsoft.com/office/drawing/2014/main" id="{9A9CDCEC-39F6-4246-8F7F-AED8ADB3C387}"/>
              </a:ext>
            </a:extLst>
          </p:cNvPr>
          <p:cNvSpPr>
            <a:spLocks noGrp="1"/>
          </p:cNvSpPr>
          <p:nvPr>
            <p:ph type="dt" sz="half" idx="13"/>
          </p:nvPr>
        </p:nvSpPr>
        <p:spPr/>
        <p:txBody>
          <a:bodyPr/>
          <a:lstStyle/>
          <a:p>
            <a:r>
              <a:rPr lang="en-US"/>
              <a:t>[Date]</a:t>
            </a:r>
            <a:endParaRPr lang="en-US" dirty="0"/>
          </a:p>
        </p:txBody>
      </p:sp>
    </p:spTree>
    <p:extLst>
      <p:ext uri="{BB962C8B-B14F-4D97-AF65-F5344CB8AC3E}">
        <p14:creationId xmlns:p14="http://schemas.microsoft.com/office/powerpoint/2010/main" val="30351770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Dark - Title 3 Column">
    <p:bg>
      <p:bgRef idx="1001">
        <a:schemeClr val="bg1"/>
      </p:bgRef>
    </p:bg>
    <p:spTree>
      <p:nvGrpSpPr>
        <p:cNvPr id="1" name=""/>
        <p:cNvGrpSpPr/>
        <p:nvPr/>
      </p:nvGrpSpPr>
      <p:grpSpPr>
        <a:xfrm>
          <a:off x="0" y="0"/>
          <a:ext cx="0" cy="0"/>
          <a:chOff x="0" y="0"/>
          <a:chExt cx="0" cy="0"/>
        </a:xfrm>
      </p:grpSpPr>
      <p:pic>
        <p:nvPicPr>
          <p:cNvPr id="15" name="Cloud">
            <a:extLst>
              <a:ext uri="{FF2B5EF4-FFF2-40B4-BE49-F238E27FC236}">
                <a16:creationId xmlns:a16="http://schemas.microsoft.com/office/drawing/2014/main" id="{9578FC7C-07D5-4627-B462-5650F01C9D23}"/>
              </a:ext>
              <a:ext uri="{C183D7F6-B498-43B3-948B-1728B52AA6E4}">
                <adec:decorative xmlns:adec="http://schemas.microsoft.com/office/drawing/2017/decorative" val="1"/>
              </a:ext>
            </a:extLst>
          </p:cNvPr>
          <p:cNvPicPr>
            <a:picLocks noChangeAspect="1"/>
          </p:cNvPicPr>
          <p:nvPr userDrawn="1"/>
        </p:nvPicPr>
        <p:blipFill rotWithShape="1">
          <a:blip r:embed="rId2" cstate="email">
            <a:alphaModFix amt="80000"/>
            <a:extLst>
              <a:ext uri="{28A0092B-C50C-407E-A947-70E740481C1C}">
                <a14:useLocalDpi xmlns:a14="http://schemas.microsoft.com/office/drawing/2010/main" val="0"/>
              </a:ext>
            </a:extLst>
          </a:blip>
          <a:srcRect t="27244" b="23937"/>
          <a:stretch/>
        </p:blipFill>
        <p:spPr bwMode="invGray">
          <a:xfrm>
            <a:off x="6694964" y="508000"/>
            <a:ext cx="5101904" cy="1319849"/>
          </a:xfrm>
          <a:prstGeom prst="rect">
            <a:avLst/>
          </a:prstGeom>
        </p:spPr>
      </p:pic>
      <p:sp>
        <p:nvSpPr>
          <p:cNvPr id="2" name="Title">
            <a:extLst>
              <a:ext uri="{FF2B5EF4-FFF2-40B4-BE49-F238E27FC236}">
                <a16:creationId xmlns:a16="http://schemas.microsoft.com/office/drawing/2014/main" id="{46BD88C8-DBDA-49C1-B1B7-50F4601E3234}"/>
              </a:ext>
            </a:extLst>
          </p:cNvPr>
          <p:cNvSpPr>
            <a:spLocks noGrp="1"/>
          </p:cNvSpPr>
          <p:nvPr>
            <p:ph type="title" hasCustomPrompt="1"/>
          </p:nvPr>
        </p:nvSpPr>
        <p:spPr>
          <a:xfrm>
            <a:off x="768875" y="508000"/>
            <a:ext cx="10671048" cy="822960"/>
          </a:xfrm>
        </p:spPr>
        <p:txBody>
          <a:bodyPr/>
          <a:lstStyle>
            <a:lvl1pPr>
              <a:defRPr/>
            </a:lvl1pPr>
          </a:lstStyle>
          <a:p>
            <a:r>
              <a:rPr lang="en-US" dirty="0"/>
              <a:t>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8875" y="1828166"/>
            <a:ext cx="3300984" cy="42789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Column Divider" descr="Column Divider">
            <a:extLst>
              <a:ext uri="{FF2B5EF4-FFF2-40B4-BE49-F238E27FC236}">
                <a16:creationId xmlns:a16="http://schemas.microsoft.com/office/drawing/2014/main" id="{B228B4F2-5D6F-42F4-B132-F908BB527268}"/>
              </a:ext>
            </a:extLst>
          </p:cNvPr>
          <p:cNvCxnSpPr>
            <a:cxnSpLocks/>
          </p:cNvCxnSpPr>
          <p:nvPr userDrawn="1"/>
        </p:nvCxnSpPr>
        <p:spPr>
          <a:xfrm>
            <a:off x="4266452" y="1828800"/>
            <a:ext cx="0" cy="42793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Content 2">
            <a:extLst>
              <a:ext uri="{FF2B5EF4-FFF2-40B4-BE49-F238E27FC236}">
                <a16:creationId xmlns:a16="http://schemas.microsoft.com/office/drawing/2014/main" id="{B35B41AC-36CF-4A0C-BED4-7D06B0F6E2ED}"/>
              </a:ext>
            </a:extLst>
          </p:cNvPr>
          <p:cNvSpPr>
            <a:spLocks noGrp="1"/>
          </p:cNvSpPr>
          <p:nvPr>
            <p:ph sz="quarter" idx="16"/>
          </p:nvPr>
        </p:nvSpPr>
        <p:spPr>
          <a:xfrm>
            <a:off x="4455821" y="1828166"/>
            <a:ext cx="3300984" cy="42789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2" name="Column Divider 2" descr="Column Divider">
            <a:extLst>
              <a:ext uri="{FF2B5EF4-FFF2-40B4-BE49-F238E27FC236}">
                <a16:creationId xmlns:a16="http://schemas.microsoft.com/office/drawing/2014/main" id="{43000B2C-7C76-4F07-AF50-5F3019C384BC}"/>
              </a:ext>
            </a:extLst>
          </p:cNvPr>
          <p:cNvCxnSpPr>
            <a:cxnSpLocks/>
          </p:cNvCxnSpPr>
          <p:nvPr userDrawn="1"/>
        </p:nvCxnSpPr>
        <p:spPr>
          <a:xfrm>
            <a:off x="7946174" y="1828800"/>
            <a:ext cx="0" cy="4279392"/>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3">
            <a:extLst>
              <a:ext uri="{FF2B5EF4-FFF2-40B4-BE49-F238E27FC236}">
                <a16:creationId xmlns:a16="http://schemas.microsoft.com/office/drawing/2014/main" id="{22A9895A-06CA-46D6-B3EB-7038E6493585}"/>
              </a:ext>
            </a:extLst>
          </p:cNvPr>
          <p:cNvSpPr>
            <a:spLocks noGrp="1"/>
          </p:cNvSpPr>
          <p:nvPr>
            <p:ph sz="quarter" idx="15"/>
          </p:nvPr>
        </p:nvSpPr>
        <p:spPr>
          <a:xfrm>
            <a:off x="8135542" y="1828166"/>
            <a:ext cx="3300984" cy="42789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Slide Number">
            <a:extLst>
              <a:ext uri="{FF2B5EF4-FFF2-40B4-BE49-F238E27FC236}">
                <a16:creationId xmlns:a16="http://schemas.microsoft.com/office/drawing/2014/main" id="{283AD0B3-8B9E-384F-BE6B-7400CAFC9F2F}"/>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6" name="Footer">
            <a:extLst>
              <a:ext uri="{FF2B5EF4-FFF2-40B4-BE49-F238E27FC236}">
                <a16:creationId xmlns:a16="http://schemas.microsoft.com/office/drawing/2014/main" id="{1AB0EF40-5295-EF4A-B110-EB440EE86C0C}"/>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a:t>Copyright © 2020, Oracle and/or its affiliates  |  Internal</a:t>
            </a:r>
            <a:endParaRPr lang="en-US" dirty="0"/>
          </a:p>
        </p:txBody>
      </p:sp>
      <p:sp>
        <p:nvSpPr>
          <p:cNvPr id="4" name="Date">
            <a:extLst>
              <a:ext uri="{FF2B5EF4-FFF2-40B4-BE49-F238E27FC236}">
                <a16:creationId xmlns:a16="http://schemas.microsoft.com/office/drawing/2014/main" id="{9A9CDCEC-39F6-4246-8F7F-AED8ADB3C387}"/>
              </a:ext>
            </a:extLst>
          </p:cNvPr>
          <p:cNvSpPr>
            <a:spLocks noGrp="1"/>
          </p:cNvSpPr>
          <p:nvPr>
            <p:ph type="dt" sz="half" idx="13"/>
          </p:nvPr>
        </p:nvSpPr>
        <p:spPr/>
        <p:txBody>
          <a:bodyPr/>
          <a:lstStyle/>
          <a:p>
            <a:r>
              <a:rPr lang="en-US"/>
              <a:t>[Date]</a:t>
            </a:r>
            <a:endParaRPr lang="en-US" dirty="0"/>
          </a:p>
        </p:txBody>
      </p:sp>
    </p:spTree>
    <p:extLst>
      <p:ext uri="{BB962C8B-B14F-4D97-AF65-F5344CB8AC3E}">
        <p14:creationId xmlns:p14="http://schemas.microsoft.com/office/powerpoint/2010/main" val="31002027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Light - Title/Subtitle 3 Column">
    <p:spTree>
      <p:nvGrpSpPr>
        <p:cNvPr id="1" name=""/>
        <p:cNvGrpSpPr/>
        <p:nvPr/>
      </p:nvGrpSpPr>
      <p:grpSpPr>
        <a:xfrm>
          <a:off x="0" y="0"/>
          <a:ext cx="0" cy="0"/>
          <a:chOff x="0" y="0"/>
          <a:chExt cx="0" cy="0"/>
        </a:xfrm>
      </p:grpSpPr>
      <p:pic>
        <p:nvPicPr>
          <p:cNvPr id="20" name="Cloud">
            <a:extLst>
              <a:ext uri="{FF2B5EF4-FFF2-40B4-BE49-F238E27FC236}">
                <a16:creationId xmlns:a16="http://schemas.microsoft.com/office/drawing/2014/main" id="{44BFF552-E298-460D-8CC2-4C3859304846}"/>
              </a:ext>
              <a:ext uri="{C183D7F6-B498-43B3-948B-1728B52AA6E4}">
                <adec:decorative xmlns:adec="http://schemas.microsoft.com/office/drawing/2017/decorative" val="1"/>
              </a:ext>
            </a:extLst>
          </p:cNvPr>
          <p:cNvPicPr>
            <a:picLocks noChangeAspect="1"/>
          </p:cNvPicPr>
          <p:nvPr userDrawn="1"/>
        </p:nvPicPr>
        <p:blipFill rotWithShape="1">
          <a:blip r:embed="rId2" cstate="email">
            <a:alphaModFix amt="80000"/>
            <a:extLst>
              <a:ext uri="{28A0092B-C50C-407E-A947-70E740481C1C}">
                <a14:useLocalDpi xmlns:a14="http://schemas.microsoft.com/office/drawing/2010/main" val="0"/>
              </a:ext>
            </a:extLst>
          </a:blip>
          <a:srcRect t="21523" b="31721"/>
          <a:stretch/>
        </p:blipFill>
        <p:spPr>
          <a:xfrm>
            <a:off x="6694964" y="508001"/>
            <a:ext cx="5101904" cy="1264092"/>
          </a:xfrm>
          <a:prstGeom prst="rect">
            <a:avLst/>
          </a:prstGeom>
        </p:spPr>
      </p:pic>
      <p:sp>
        <p:nvSpPr>
          <p:cNvPr id="30" name="Title">
            <a:extLst>
              <a:ext uri="{FF2B5EF4-FFF2-40B4-BE49-F238E27FC236}">
                <a16:creationId xmlns:a16="http://schemas.microsoft.com/office/drawing/2014/main" id="{B798445E-3B2E-534C-BFFA-8DEA65B69CA1}"/>
              </a:ext>
            </a:extLst>
          </p:cNvPr>
          <p:cNvSpPr>
            <a:spLocks noGrp="1"/>
          </p:cNvSpPr>
          <p:nvPr>
            <p:ph type="title" hasCustomPrompt="1"/>
          </p:nvPr>
        </p:nvSpPr>
        <p:spPr>
          <a:xfrm>
            <a:off x="766763" y="508000"/>
            <a:ext cx="10671048" cy="492103"/>
          </a:xfrm>
        </p:spPr>
        <p:txBody>
          <a:bodyPr vert="horz" lIns="0" tIns="0" rIns="0" bIns="0" rtlCol="0" anchor="b">
            <a:noAutofit/>
          </a:bodyPr>
          <a:lstStyle>
            <a:lvl1pPr>
              <a:defRPr lang="en-US" sz="2400" b="1" i="0" baseline="0">
                <a:latin typeface="Oracle Sans Tab" panose="020B0503020204020204" pitchFamily="34" charset="0"/>
                <a:ea typeface="+mn-ea"/>
                <a:cs typeface="Oracle Sans Tab" panose="020B0503020204020204" pitchFamily="34" charset="0"/>
              </a:defRPr>
            </a:lvl1pPr>
          </a:lstStyle>
          <a:p>
            <a:pPr marL="0" lvl="0" indent="0">
              <a:spcBef>
                <a:spcPts val="1000"/>
              </a:spcBef>
              <a:buFont typeface="Arial" panose="020B0604020202020204" pitchFamily="34" charset="0"/>
            </a:pPr>
            <a:r>
              <a:rPr lang="en-US" dirty="0"/>
              <a:t>Title</a:t>
            </a:r>
          </a:p>
        </p:txBody>
      </p:sp>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828800"/>
            <a:ext cx="3300984" cy="4278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5" name="Column Divider" descr="Column Divider">
            <a:extLst>
              <a:ext uri="{FF2B5EF4-FFF2-40B4-BE49-F238E27FC236}">
                <a16:creationId xmlns:a16="http://schemas.microsoft.com/office/drawing/2014/main" id="{C3377C95-3E35-473F-8E81-1FDFBEBC758A}"/>
              </a:ext>
            </a:extLst>
          </p:cNvPr>
          <p:cNvCxnSpPr>
            <a:cxnSpLocks/>
          </p:cNvCxnSpPr>
          <p:nvPr userDrawn="1"/>
        </p:nvCxnSpPr>
        <p:spPr>
          <a:xfrm>
            <a:off x="4264155" y="1828800"/>
            <a:ext cx="0" cy="4278313"/>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4451227" y="1828800"/>
            <a:ext cx="3300984" cy="4278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23" name="Column Divider 2" descr="Column Divider">
            <a:extLst>
              <a:ext uri="{FF2B5EF4-FFF2-40B4-BE49-F238E27FC236}">
                <a16:creationId xmlns:a16="http://schemas.microsoft.com/office/drawing/2014/main" id="{A70D9BB7-9BB9-40BD-84D2-8EE238E044D3}"/>
              </a:ext>
            </a:extLst>
          </p:cNvPr>
          <p:cNvCxnSpPr>
            <a:cxnSpLocks/>
          </p:cNvCxnSpPr>
          <p:nvPr userDrawn="1"/>
        </p:nvCxnSpPr>
        <p:spPr>
          <a:xfrm>
            <a:off x="7939283" y="1828800"/>
            <a:ext cx="0" cy="4278313"/>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21" name="Content 3">
            <a:extLst>
              <a:ext uri="{FF2B5EF4-FFF2-40B4-BE49-F238E27FC236}">
                <a16:creationId xmlns:a16="http://schemas.microsoft.com/office/drawing/2014/main" id="{58EF7396-F6CE-404A-B85F-455D3F5341AE}"/>
              </a:ext>
            </a:extLst>
          </p:cNvPr>
          <p:cNvSpPr>
            <a:spLocks noGrp="1"/>
          </p:cNvSpPr>
          <p:nvPr>
            <p:ph sz="quarter" idx="16"/>
          </p:nvPr>
        </p:nvSpPr>
        <p:spPr>
          <a:xfrm>
            <a:off x="8126355" y="1828800"/>
            <a:ext cx="3300984" cy="4278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Slide Number">
            <a:extLst>
              <a:ext uri="{FF2B5EF4-FFF2-40B4-BE49-F238E27FC236}">
                <a16:creationId xmlns:a16="http://schemas.microsoft.com/office/drawing/2014/main" id="{283AD0B3-8B9E-384F-BE6B-7400CAFC9F2F}"/>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6" name="Footer">
            <a:extLst>
              <a:ext uri="{FF2B5EF4-FFF2-40B4-BE49-F238E27FC236}">
                <a16:creationId xmlns:a16="http://schemas.microsoft.com/office/drawing/2014/main" id="{1AB0EF40-5295-EF4A-B110-EB440EE86C0C}"/>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a:t>Copyright © 2020, Oracle and/or its affiliates  |  Internal</a:t>
            </a:r>
            <a:endParaRPr lang="en-US" dirty="0"/>
          </a:p>
        </p:txBody>
      </p:sp>
      <p:sp>
        <p:nvSpPr>
          <p:cNvPr id="4" name="Date">
            <a:extLst>
              <a:ext uri="{FF2B5EF4-FFF2-40B4-BE49-F238E27FC236}">
                <a16:creationId xmlns:a16="http://schemas.microsoft.com/office/drawing/2014/main" id="{9A9CDCEC-39F6-4246-8F7F-AED8ADB3C387}"/>
              </a:ext>
            </a:extLst>
          </p:cNvPr>
          <p:cNvSpPr>
            <a:spLocks noGrp="1"/>
          </p:cNvSpPr>
          <p:nvPr>
            <p:ph type="dt" sz="half" idx="13"/>
          </p:nvPr>
        </p:nvSpPr>
        <p:spPr/>
        <p:txBody>
          <a:bodyPr/>
          <a:lstStyle/>
          <a:p>
            <a:r>
              <a:rPr lang="en-US"/>
              <a:t>[Date]</a:t>
            </a:r>
            <a:endParaRPr lang="en-US" dirty="0"/>
          </a:p>
        </p:txBody>
      </p:sp>
    </p:spTree>
    <p:extLst>
      <p:ext uri="{BB962C8B-B14F-4D97-AF65-F5344CB8AC3E}">
        <p14:creationId xmlns:p14="http://schemas.microsoft.com/office/powerpoint/2010/main" val="1708469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Dark - Title/Subtitle 3 Column">
    <p:bg>
      <p:bgRef idx="1001">
        <a:schemeClr val="bg1"/>
      </p:bgRef>
    </p:bg>
    <p:spTree>
      <p:nvGrpSpPr>
        <p:cNvPr id="1" name=""/>
        <p:cNvGrpSpPr/>
        <p:nvPr/>
      </p:nvGrpSpPr>
      <p:grpSpPr>
        <a:xfrm>
          <a:off x="0" y="0"/>
          <a:ext cx="0" cy="0"/>
          <a:chOff x="0" y="0"/>
          <a:chExt cx="0" cy="0"/>
        </a:xfrm>
      </p:grpSpPr>
      <p:pic>
        <p:nvPicPr>
          <p:cNvPr id="24" name="Cloud">
            <a:extLst>
              <a:ext uri="{FF2B5EF4-FFF2-40B4-BE49-F238E27FC236}">
                <a16:creationId xmlns:a16="http://schemas.microsoft.com/office/drawing/2014/main" id="{D80766F8-9A99-426F-8CE2-1EEC57A8A56F}"/>
              </a:ext>
              <a:ext uri="{C183D7F6-B498-43B3-948B-1728B52AA6E4}">
                <adec:decorative xmlns:adec="http://schemas.microsoft.com/office/drawing/2017/decorative" val="1"/>
              </a:ext>
            </a:extLst>
          </p:cNvPr>
          <p:cNvPicPr>
            <a:picLocks noChangeAspect="1"/>
          </p:cNvPicPr>
          <p:nvPr userDrawn="1"/>
        </p:nvPicPr>
        <p:blipFill rotWithShape="1">
          <a:blip r:embed="rId2" cstate="email">
            <a:alphaModFix amt="80000"/>
            <a:extLst>
              <a:ext uri="{28A0092B-C50C-407E-A947-70E740481C1C}">
                <a14:useLocalDpi xmlns:a14="http://schemas.microsoft.com/office/drawing/2010/main" val="0"/>
              </a:ext>
            </a:extLst>
          </a:blip>
          <a:srcRect t="27244" b="25737"/>
          <a:stretch/>
        </p:blipFill>
        <p:spPr bwMode="invGray">
          <a:xfrm>
            <a:off x="6694964" y="508001"/>
            <a:ext cx="5101904" cy="1271180"/>
          </a:xfrm>
          <a:prstGeom prst="rect">
            <a:avLst/>
          </a:prstGeom>
        </p:spPr>
      </p:pic>
      <p:sp>
        <p:nvSpPr>
          <p:cNvPr id="30" name="Title">
            <a:extLst>
              <a:ext uri="{FF2B5EF4-FFF2-40B4-BE49-F238E27FC236}">
                <a16:creationId xmlns:a16="http://schemas.microsoft.com/office/drawing/2014/main" id="{B798445E-3B2E-534C-BFFA-8DEA65B69CA1}"/>
              </a:ext>
            </a:extLst>
          </p:cNvPr>
          <p:cNvSpPr>
            <a:spLocks noGrp="1"/>
          </p:cNvSpPr>
          <p:nvPr>
            <p:ph type="title" hasCustomPrompt="1"/>
          </p:nvPr>
        </p:nvSpPr>
        <p:spPr>
          <a:xfrm>
            <a:off x="766763" y="508000"/>
            <a:ext cx="10671048" cy="492103"/>
          </a:xfrm>
        </p:spPr>
        <p:txBody>
          <a:bodyPr vert="horz" lIns="0" tIns="0" rIns="0" bIns="0" rtlCol="0" anchor="b">
            <a:noAutofit/>
          </a:bodyPr>
          <a:lstStyle>
            <a:lvl1pPr>
              <a:defRPr lang="en-US" sz="2400" b="1" i="0" baseline="0">
                <a:latin typeface="Oracle Sans Tab" panose="020B0503020204020204" pitchFamily="34" charset="0"/>
                <a:ea typeface="+mn-ea"/>
                <a:cs typeface="Oracle Sans Tab" panose="020B0503020204020204" pitchFamily="34" charset="0"/>
              </a:defRPr>
            </a:lvl1pPr>
          </a:lstStyle>
          <a:p>
            <a:pPr marL="0" lvl="0" indent="0">
              <a:spcBef>
                <a:spcPts val="1000"/>
              </a:spcBef>
              <a:buFont typeface="Arial" panose="020B0604020202020204" pitchFamily="34" charset="0"/>
            </a:pPr>
            <a:r>
              <a:rPr lang="en-US" dirty="0"/>
              <a:t>Title</a:t>
            </a:r>
          </a:p>
        </p:txBody>
      </p:sp>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828801"/>
            <a:ext cx="3300984" cy="42793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5" name="Column Divider" descr="Column Divider">
            <a:extLst>
              <a:ext uri="{FF2B5EF4-FFF2-40B4-BE49-F238E27FC236}">
                <a16:creationId xmlns:a16="http://schemas.microsoft.com/office/drawing/2014/main" id="{C3377C95-3E35-473F-8E81-1FDFBEBC758A}"/>
              </a:ext>
            </a:extLst>
          </p:cNvPr>
          <p:cNvCxnSpPr>
            <a:cxnSpLocks/>
          </p:cNvCxnSpPr>
          <p:nvPr userDrawn="1"/>
        </p:nvCxnSpPr>
        <p:spPr>
          <a:xfrm>
            <a:off x="4264155" y="1828800"/>
            <a:ext cx="0" cy="42793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4451227" y="1828801"/>
            <a:ext cx="3300984" cy="42793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23" name="Column Divider 2" descr="Column Divider">
            <a:extLst>
              <a:ext uri="{FF2B5EF4-FFF2-40B4-BE49-F238E27FC236}">
                <a16:creationId xmlns:a16="http://schemas.microsoft.com/office/drawing/2014/main" id="{A70D9BB7-9BB9-40BD-84D2-8EE238E044D3}"/>
              </a:ext>
            </a:extLst>
          </p:cNvPr>
          <p:cNvCxnSpPr>
            <a:cxnSpLocks/>
          </p:cNvCxnSpPr>
          <p:nvPr userDrawn="1"/>
        </p:nvCxnSpPr>
        <p:spPr>
          <a:xfrm>
            <a:off x="7939283" y="1828800"/>
            <a:ext cx="0" cy="42793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21" name="Content 3">
            <a:extLst>
              <a:ext uri="{FF2B5EF4-FFF2-40B4-BE49-F238E27FC236}">
                <a16:creationId xmlns:a16="http://schemas.microsoft.com/office/drawing/2014/main" id="{58EF7396-F6CE-404A-B85F-455D3F5341AE}"/>
              </a:ext>
            </a:extLst>
          </p:cNvPr>
          <p:cNvSpPr>
            <a:spLocks noGrp="1"/>
          </p:cNvSpPr>
          <p:nvPr>
            <p:ph sz="quarter" idx="16"/>
          </p:nvPr>
        </p:nvSpPr>
        <p:spPr>
          <a:xfrm>
            <a:off x="8126355" y="1828801"/>
            <a:ext cx="3300984" cy="42793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Slide Number">
            <a:extLst>
              <a:ext uri="{FF2B5EF4-FFF2-40B4-BE49-F238E27FC236}">
                <a16:creationId xmlns:a16="http://schemas.microsoft.com/office/drawing/2014/main" id="{283AD0B3-8B9E-384F-BE6B-7400CAFC9F2F}"/>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6" name="Footer">
            <a:extLst>
              <a:ext uri="{FF2B5EF4-FFF2-40B4-BE49-F238E27FC236}">
                <a16:creationId xmlns:a16="http://schemas.microsoft.com/office/drawing/2014/main" id="{1AB0EF40-5295-EF4A-B110-EB440EE86C0C}"/>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a:t>Copyright © 2020, Oracle and/or its affiliates  |  Internal</a:t>
            </a:r>
            <a:endParaRPr lang="en-US" dirty="0"/>
          </a:p>
        </p:txBody>
      </p:sp>
      <p:sp>
        <p:nvSpPr>
          <p:cNvPr id="4" name="Date">
            <a:extLst>
              <a:ext uri="{FF2B5EF4-FFF2-40B4-BE49-F238E27FC236}">
                <a16:creationId xmlns:a16="http://schemas.microsoft.com/office/drawing/2014/main" id="{9A9CDCEC-39F6-4246-8F7F-AED8ADB3C387}"/>
              </a:ext>
            </a:extLst>
          </p:cNvPr>
          <p:cNvSpPr>
            <a:spLocks noGrp="1"/>
          </p:cNvSpPr>
          <p:nvPr>
            <p:ph type="dt" sz="half" idx="13"/>
          </p:nvPr>
        </p:nvSpPr>
        <p:spPr/>
        <p:txBody>
          <a:bodyPr/>
          <a:lstStyle/>
          <a:p>
            <a:r>
              <a:rPr lang="en-US"/>
              <a:t>[Date]</a:t>
            </a:r>
            <a:endParaRPr lang="en-US" dirty="0"/>
          </a:p>
        </p:txBody>
      </p:sp>
    </p:spTree>
    <p:extLst>
      <p:ext uri="{BB962C8B-B14F-4D97-AF65-F5344CB8AC3E}">
        <p14:creationId xmlns:p14="http://schemas.microsoft.com/office/powerpoint/2010/main" val="13168812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ark - Numbered Outline">
    <p:bg>
      <p:bgRef idx="1001">
        <a:schemeClr val="bg1"/>
      </p:bgRef>
    </p:bg>
    <p:spTree>
      <p:nvGrpSpPr>
        <p:cNvPr id="1" name=""/>
        <p:cNvGrpSpPr/>
        <p:nvPr/>
      </p:nvGrpSpPr>
      <p:grpSpPr>
        <a:xfrm>
          <a:off x="0" y="0"/>
          <a:ext cx="0" cy="0"/>
          <a:chOff x="0" y="0"/>
          <a:chExt cx="0" cy="0"/>
        </a:xfrm>
      </p:grpSpPr>
      <p:pic>
        <p:nvPicPr>
          <p:cNvPr id="24" name="Cloud">
            <a:extLst>
              <a:ext uri="{FF2B5EF4-FFF2-40B4-BE49-F238E27FC236}">
                <a16:creationId xmlns:a16="http://schemas.microsoft.com/office/drawing/2014/main" id="{13B9A18E-C070-42F0-9CB4-20F3B75A1844}"/>
              </a:ext>
              <a:ext uri="{C183D7F6-B498-43B3-948B-1728B52AA6E4}">
                <adec:decorative xmlns:adec="http://schemas.microsoft.com/office/drawing/2017/decorative" val="1"/>
              </a:ext>
            </a:extLst>
          </p:cNvPr>
          <p:cNvPicPr>
            <a:picLocks noChangeAspect="1"/>
          </p:cNvPicPr>
          <p:nvPr userDrawn="1"/>
        </p:nvPicPr>
        <p:blipFill rotWithShape="1">
          <a:blip r:embed="rId2" cstate="email">
            <a:alphaModFix amt="80000"/>
            <a:extLst>
              <a:ext uri="{28A0092B-C50C-407E-A947-70E740481C1C}">
                <a14:useLocalDpi xmlns:a14="http://schemas.microsoft.com/office/drawing/2010/main" val="0"/>
              </a:ext>
            </a:extLst>
          </a:blip>
          <a:srcRect t="27242" b="23141"/>
          <a:stretch/>
        </p:blipFill>
        <p:spPr bwMode="invGray">
          <a:xfrm>
            <a:off x="5552282" y="4494368"/>
            <a:ext cx="6133750" cy="1612745"/>
          </a:xfrm>
          <a:prstGeom prst="rect">
            <a:avLst/>
          </a:prstGeom>
        </p:spPr>
      </p:pic>
      <p:sp>
        <p:nvSpPr>
          <p:cNvPr id="4" name="Title">
            <a:extLst>
              <a:ext uri="{FF2B5EF4-FFF2-40B4-BE49-F238E27FC236}">
                <a16:creationId xmlns:a16="http://schemas.microsoft.com/office/drawing/2014/main" id="{3B7A3120-AB01-4329-8201-BBB98336166F}"/>
              </a:ext>
            </a:extLst>
          </p:cNvPr>
          <p:cNvSpPr>
            <a:spLocks noGrp="1"/>
          </p:cNvSpPr>
          <p:nvPr>
            <p:ph type="title" hasCustomPrompt="1"/>
          </p:nvPr>
        </p:nvSpPr>
        <p:spPr/>
        <p:txBody>
          <a:bodyPr/>
          <a:lstStyle>
            <a:lvl1pPr>
              <a:defRPr/>
            </a:lvl1pPr>
          </a:lstStyle>
          <a:p>
            <a:r>
              <a:rPr lang="en-US" dirty="0"/>
              <a:t>Title</a:t>
            </a:r>
          </a:p>
        </p:txBody>
      </p:sp>
      <p:sp>
        <p:nvSpPr>
          <p:cNvPr id="13" name="Number 1">
            <a:extLst>
              <a:ext uri="{FF2B5EF4-FFF2-40B4-BE49-F238E27FC236}">
                <a16:creationId xmlns:a16="http://schemas.microsoft.com/office/drawing/2014/main" id="{85B432C7-6194-C04D-8607-A1DFBA3219E4}"/>
              </a:ext>
            </a:extLst>
          </p:cNvPr>
          <p:cNvSpPr>
            <a:spLocks noGrp="1"/>
          </p:cNvSpPr>
          <p:nvPr>
            <p:ph type="body" sz="quarter" idx="10" hasCustomPrompt="1"/>
          </p:nvPr>
        </p:nvSpPr>
        <p:spPr>
          <a:xfrm>
            <a:off x="768095" y="1826660"/>
            <a:ext cx="439953" cy="395562"/>
          </a:xfrm>
          <a:prstGeom prst="rect">
            <a:avLst/>
          </a:prstGeom>
        </p:spPr>
        <p:txBody>
          <a:bodyPr wrap="none" lIns="0" rIns="0">
            <a:noAutofit/>
          </a:bodyPr>
          <a:lstStyle>
            <a:lvl1pPr marL="0" indent="0" algn="l">
              <a:buNone/>
              <a:defRPr sz="2000">
                <a:solidFill>
                  <a:srgbClr val="759C6C"/>
                </a:solidFill>
                <a:latin typeface="Georgia" panose="02040502050405020303" pitchFamily="18" charset="0"/>
              </a:defRPr>
            </a:lvl1pPr>
          </a:lstStyle>
          <a:p>
            <a:pPr lvl="0"/>
            <a:r>
              <a:rPr lang="en-US" dirty="0"/>
              <a:t>X</a:t>
            </a:r>
          </a:p>
        </p:txBody>
      </p:sp>
      <p:sp>
        <p:nvSpPr>
          <p:cNvPr id="3" name="Text Field 1">
            <a:extLst>
              <a:ext uri="{FF2B5EF4-FFF2-40B4-BE49-F238E27FC236}">
                <a16:creationId xmlns:a16="http://schemas.microsoft.com/office/drawing/2014/main" id="{FD86EFD9-8225-47A7-9DFF-A350F67E94AA}"/>
              </a:ext>
            </a:extLst>
          </p:cNvPr>
          <p:cNvSpPr>
            <a:spLocks noGrp="1"/>
          </p:cNvSpPr>
          <p:nvPr>
            <p:ph type="body" idx="1"/>
          </p:nvPr>
        </p:nvSpPr>
        <p:spPr>
          <a:xfrm>
            <a:off x="1371411" y="1797991"/>
            <a:ext cx="10052493"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Tab" panose="020B0503020204020204" pitchFamily="34" charset="0"/>
                <a:ea typeface="Oracle Sans Tab" panose="020B0503020204020204" pitchFamily="34" charset="0"/>
                <a:cs typeface="Oracle Sans Tab"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5" name="Number 2">
            <a:extLst>
              <a:ext uri="{FF2B5EF4-FFF2-40B4-BE49-F238E27FC236}">
                <a16:creationId xmlns:a16="http://schemas.microsoft.com/office/drawing/2014/main" id="{06493D53-065B-674D-B762-76404273F0D9}"/>
              </a:ext>
            </a:extLst>
          </p:cNvPr>
          <p:cNvSpPr>
            <a:spLocks noGrp="1"/>
          </p:cNvSpPr>
          <p:nvPr>
            <p:ph type="body" sz="quarter" idx="11" hasCustomPrompt="1"/>
          </p:nvPr>
        </p:nvSpPr>
        <p:spPr>
          <a:xfrm>
            <a:off x="768095" y="2345834"/>
            <a:ext cx="439953" cy="395562"/>
          </a:xfrm>
          <a:prstGeom prst="rect">
            <a:avLst/>
          </a:prstGeom>
        </p:spPr>
        <p:txBody>
          <a:bodyPr wrap="none" lIns="0" rIns="0">
            <a:noAutofit/>
          </a:bodyPr>
          <a:lstStyle>
            <a:lvl1pPr marL="0" indent="0" algn="l">
              <a:buNone/>
              <a:defRPr sz="2000">
                <a:solidFill>
                  <a:srgbClr val="759C6C"/>
                </a:solidFill>
                <a:latin typeface="Georgia" panose="02040502050405020303" pitchFamily="18" charset="0"/>
              </a:defRPr>
            </a:lvl1pPr>
          </a:lstStyle>
          <a:p>
            <a:pPr lvl="0"/>
            <a:r>
              <a:rPr lang="en-US" dirty="0"/>
              <a:t>X</a:t>
            </a:r>
          </a:p>
        </p:txBody>
      </p:sp>
      <p:sp>
        <p:nvSpPr>
          <p:cNvPr id="19" name="Text Field 2">
            <a:extLst>
              <a:ext uri="{FF2B5EF4-FFF2-40B4-BE49-F238E27FC236}">
                <a16:creationId xmlns:a16="http://schemas.microsoft.com/office/drawing/2014/main" id="{53E966DA-E5B9-074E-B0AA-F5451AF51BAE}"/>
              </a:ext>
            </a:extLst>
          </p:cNvPr>
          <p:cNvSpPr>
            <a:spLocks noGrp="1"/>
          </p:cNvSpPr>
          <p:nvPr>
            <p:ph type="body" idx="16"/>
          </p:nvPr>
        </p:nvSpPr>
        <p:spPr>
          <a:xfrm>
            <a:off x="1371411" y="2317188"/>
            <a:ext cx="10052493"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Tab" panose="020B0503020204020204" pitchFamily="34" charset="0"/>
                <a:ea typeface="Oracle Sans Tab" panose="020B0503020204020204" pitchFamily="34" charset="0"/>
                <a:cs typeface="Oracle Sans Tab"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6" name="Number 3">
            <a:extLst>
              <a:ext uri="{FF2B5EF4-FFF2-40B4-BE49-F238E27FC236}">
                <a16:creationId xmlns:a16="http://schemas.microsoft.com/office/drawing/2014/main" id="{DD2FB6D0-D95C-6242-A795-CCD93D8A20FE}"/>
              </a:ext>
            </a:extLst>
          </p:cNvPr>
          <p:cNvSpPr>
            <a:spLocks noGrp="1"/>
          </p:cNvSpPr>
          <p:nvPr>
            <p:ph type="body" sz="quarter" idx="12" hasCustomPrompt="1"/>
          </p:nvPr>
        </p:nvSpPr>
        <p:spPr>
          <a:xfrm>
            <a:off x="768095" y="2865008"/>
            <a:ext cx="439953" cy="395562"/>
          </a:xfrm>
          <a:prstGeom prst="rect">
            <a:avLst/>
          </a:prstGeom>
        </p:spPr>
        <p:txBody>
          <a:bodyPr wrap="none" lIns="0" rIns="0">
            <a:noAutofit/>
          </a:bodyPr>
          <a:lstStyle>
            <a:lvl1pPr marL="0" indent="0" algn="l">
              <a:buNone/>
              <a:defRPr sz="2000">
                <a:solidFill>
                  <a:srgbClr val="759C6C"/>
                </a:solidFill>
                <a:latin typeface="Georgia" panose="02040502050405020303" pitchFamily="18" charset="0"/>
              </a:defRPr>
            </a:lvl1pPr>
          </a:lstStyle>
          <a:p>
            <a:pPr lvl="0"/>
            <a:r>
              <a:rPr lang="en-US" dirty="0"/>
              <a:t>X</a:t>
            </a:r>
          </a:p>
        </p:txBody>
      </p:sp>
      <p:sp>
        <p:nvSpPr>
          <p:cNvPr id="20" name="Text Field 3">
            <a:extLst>
              <a:ext uri="{FF2B5EF4-FFF2-40B4-BE49-F238E27FC236}">
                <a16:creationId xmlns:a16="http://schemas.microsoft.com/office/drawing/2014/main" id="{35FDD008-E0E6-4746-AB5B-78D012E92B2E}"/>
              </a:ext>
            </a:extLst>
          </p:cNvPr>
          <p:cNvSpPr>
            <a:spLocks noGrp="1"/>
          </p:cNvSpPr>
          <p:nvPr>
            <p:ph type="body" idx="17"/>
          </p:nvPr>
        </p:nvSpPr>
        <p:spPr>
          <a:xfrm>
            <a:off x="1371411" y="2836385"/>
            <a:ext cx="10052493"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Tab" panose="020B0503020204020204" pitchFamily="34" charset="0"/>
                <a:ea typeface="Oracle Sans Tab" panose="020B0503020204020204" pitchFamily="34" charset="0"/>
                <a:cs typeface="Oracle Sans Tab"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7" name="Number 4">
            <a:extLst>
              <a:ext uri="{FF2B5EF4-FFF2-40B4-BE49-F238E27FC236}">
                <a16:creationId xmlns:a16="http://schemas.microsoft.com/office/drawing/2014/main" id="{D25DA43B-4E3A-394F-B8B3-16A0A25D880E}"/>
              </a:ext>
            </a:extLst>
          </p:cNvPr>
          <p:cNvSpPr>
            <a:spLocks noGrp="1"/>
          </p:cNvSpPr>
          <p:nvPr>
            <p:ph type="body" sz="quarter" idx="13" hasCustomPrompt="1"/>
          </p:nvPr>
        </p:nvSpPr>
        <p:spPr>
          <a:xfrm>
            <a:off x="768095" y="3384182"/>
            <a:ext cx="439953" cy="395562"/>
          </a:xfrm>
          <a:prstGeom prst="rect">
            <a:avLst/>
          </a:prstGeom>
        </p:spPr>
        <p:txBody>
          <a:bodyPr wrap="none" lIns="0" rIns="0">
            <a:noAutofit/>
          </a:bodyPr>
          <a:lstStyle>
            <a:lvl1pPr marL="0" indent="0" algn="l">
              <a:buNone/>
              <a:defRPr sz="2000">
                <a:solidFill>
                  <a:srgbClr val="759C6C"/>
                </a:solidFill>
                <a:latin typeface="Georgia" panose="02040502050405020303" pitchFamily="18" charset="0"/>
              </a:defRPr>
            </a:lvl1pPr>
          </a:lstStyle>
          <a:p>
            <a:pPr lvl="0"/>
            <a:r>
              <a:rPr lang="en-US" dirty="0"/>
              <a:t>X</a:t>
            </a:r>
          </a:p>
        </p:txBody>
      </p:sp>
      <p:sp>
        <p:nvSpPr>
          <p:cNvPr id="22" name="Text Field 4">
            <a:extLst>
              <a:ext uri="{FF2B5EF4-FFF2-40B4-BE49-F238E27FC236}">
                <a16:creationId xmlns:a16="http://schemas.microsoft.com/office/drawing/2014/main" id="{A5DE72B7-8353-7C47-A8C2-69DED713D179}"/>
              </a:ext>
            </a:extLst>
          </p:cNvPr>
          <p:cNvSpPr>
            <a:spLocks noGrp="1"/>
          </p:cNvSpPr>
          <p:nvPr>
            <p:ph type="body" idx="18"/>
          </p:nvPr>
        </p:nvSpPr>
        <p:spPr>
          <a:xfrm>
            <a:off x="1371411" y="3355582"/>
            <a:ext cx="10052493"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Tab" panose="020B0503020204020204" pitchFamily="34" charset="0"/>
                <a:ea typeface="Oracle Sans Tab" panose="020B0503020204020204" pitchFamily="34" charset="0"/>
                <a:cs typeface="Oracle Sans Tab"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8" name="Number 5">
            <a:extLst>
              <a:ext uri="{FF2B5EF4-FFF2-40B4-BE49-F238E27FC236}">
                <a16:creationId xmlns:a16="http://schemas.microsoft.com/office/drawing/2014/main" id="{0EC907BF-0F79-AE40-A0E1-10EDEEBBAE51}"/>
              </a:ext>
            </a:extLst>
          </p:cNvPr>
          <p:cNvSpPr>
            <a:spLocks noGrp="1"/>
          </p:cNvSpPr>
          <p:nvPr>
            <p:ph type="body" sz="quarter" idx="14" hasCustomPrompt="1"/>
          </p:nvPr>
        </p:nvSpPr>
        <p:spPr>
          <a:xfrm>
            <a:off x="768095" y="3903354"/>
            <a:ext cx="439953" cy="395562"/>
          </a:xfrm>
          <a:prstGeom prst="rect">
            <a:avLst/>
          </a:prstGeom>
        </p:spPr>
        <p:txBody>
          <a:bodyPr wrap="none" lIns="0" rIns="0">
            <a:noAutofit/>
          </a:bodyPr>
          <a:lstStyle>
            <a:lvl1pPr marL="0" indent="0" algn="l">
              <a:buNone/>
              <a:defRPr sz="2000">
                <a:solidFill>
                  <a:srgbClr val="759C6C"/>
                </a:solidFill>
                <a:latin typeface="Georgia" panose="02040502050405020303" pitchFamily="18" charset="0"/>
              </a:defRPr>
            </a:lvl1pPr>
          </a:lstStyle>
          <a:p>
            <a:pPr lvl="0"/>
            <a:r>
              <a:rPr lang="en-US" dirty="0"/>
              <a:t>X</a:t>
            </a:r>
          </a:p>
        </p:txBody>
      </p:sp>
      <p:sp>
        <p:nvSpPr>
          <p:cNvPr id="23" name="Text Field 5">
            <a:extLst>
              <a:ext uri="{FF2B5EF4-FFF2-40B4-BE49-F238E27FC236}">
                <a16:creationId xmlns:a16="http://schemas.microsoft.com/office/drawing/2014/main" id="{6D1BD307-5E4B-9647-A402-54CF30BEC3C6}"/>
              </a:ext>
            </a:extLst>
          </p:cNvPr>
          <p:cNvSpPr>
            <a:spLocks noGrp="1"/>
          </p:cNvSpPr>
          <p:nvPr>
            <p:ph type="body" idx="19"/>
          </p:nvPr>
        </p:nvSpPr>
        <p:spPr>
          <a:xfrm>
            <a:off x="1371411" y="3874779"/>
            <a:ext cx="10052493"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Tab" panose="020B0503020204020204" pitchFamily="34" charset="0"/>
                <a:ea typeface="Oracle Sans Tab" panose="020B0503020204020204" pitchFamily="34" charset="0"/>
                <a:cs typeface="Oracle Sans Tab"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7" name="Slide Number">
            <a:extLst>
              <a:ext uri="{FF2B5EF4-FFF2-40B4-BE49-F238E27FC236}">
                <a16:creationId xmlns:a16="http://schemas.microsoft.com/office/drawing/2014/main" id="{ADC3B97F-4317-2244-A893-1F690DBA4FE4}"/>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25" name="Footer">
            <a:extLst>
              <a:ext uri="{FF2B5EF4-FFF2-40B4-BE49-F238E27FC236}">
                <a16:creationId xmlns:a16="http://schemas.microsoft.com/office/drawing/2014/main" id="{5C832301-2AE4-1245-BF5A-702B011155AF}"/>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a:t>Copyright © 2020, Oracle and/or its affiliates  |  Confidential: Internal/Restricted/Highly Restricted</a:t>
            </a:r>
            <a:endParaRPr lang="en-US" dirty="0"/>
          </a:p>
        </p:txBody>
      </p:sp>
      <p:sp>
        <p:nvSpPr>
          <p:cNvPr id="5" name="Date">
            <a:extLst>
              <a:ext uri="{FF2B5EF4-FFF2-40B4-BE49-F238E27FC236}">
                <a16:creationId xmlns:a16="http://schemas.microsoft.com/office/drawing/2014/main" id="{B2AA63D4-B866-431A-A0C7-C492B68FD181}"/>
              </a:ext>
            </a:extLst>
          </p:cNvPr>
          <p:cNvSpPr>
            <a:spLocks noGrp="1"/>
          </p:cNvSpPr>
          <p:nvPr>
            <p:ph type="dt" sz="half" idx="20"/>
          </p:nvPr>
        </p:nvSpPr>
        <p:spPr/>
        <p:txBody>
          <a:bodyPr/>
          <a:lstStyle/>
          <a:p>
            <a:r>
              <a:rPr lang="en-US"/>
              <a:t>[Date]</a:t>
            </a:r>
            <a:endParaRPr lang="en-US" dirty="0"/>
          </a:p>
        </p:txBody>
      </p:sp>
    </p:spTree>
    <p:extLst>
      <p:ext uri="{BB962C8B-B14F-4D97-AF65-F5344CB8AC3E}">
        <p14:creationId xmlns:p14="http://schemas.microsoft.com/office/powerpoint/2010/main" val="27898162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Light - Title 4 Column">
    <p:bg>
      <p:bgRef idx="1001">
        <a:schemeClr val="bg1"/>
      </p:bgRef>
    </p:bg>
    <p:spTree>
      <p:nvGrpSpPr>
        <p:cNvPr id="1" name=""/>
        <p:cNvGrpSpPr/>
        <p:nvPr/>
      </p:nvGrpSpPr>
      <p:grpSpPr>
        <a:xfrm>
          <a:off x="0" y="0"/>
          <a:ext cx="0" cy="0"/>
          <a:chOff x="0" y="0"/>
          <a:chExt cx="0" cy="0"/>
        </a:xfrm>
      </p:grpSpPr>
      <p:pic>
        <p:nvPicPr>
          <p:cNvPr id="14" name="Cloud">
            <a:extLst>
              <a:ext uri="{FF2B5EF4-FFF2-40B4-BE49-F238E27FC236}">
                <a16:creationId xmlns:a16="http://schemas.microsoft.com/office/drawing/2014/main" id="{7C2C8825-3412-4D62-BD4E-57B025A1FFF5}"/>
              </a:ext>
              <a:ext uri="{C183D7F6-B498-43B3-948B-1728B52AA6E4}">
                <adec:decorative xmlns:adec="http://schemas.microsoft.com/office/drawing/2017/decorative" val="1"/>
              </a:ext>
            </a:extLst>
          </p:cNvPr>
          <p:cNvPicPr>
            <a:picLocks noChangeAspect="1"/>
          </p:cNvPicPr>
          <p:nvPr userDrawn="1"/>
        </p:nvPicPr>
        <p:blipFill rotWithShape="1">
          <a:blip r:embed="rId2" cstate="email">
            <a:alphaModFix amt="80000"/>
            <a:extLst>
              <a:ext uri="{28A0092B-C50C-407E-A947-70E740481C1C}">
                <a14:useLocalDpi xmlns:a14="http://schemas.microsoft.com/office/drawing/2010/main" val="0"/>
              </a:ext>
            </a:extLst>
          </a:blip>
          <a:srcRect t="21523" b="32507"/>
          <a:stretch/>
        </p:blipFill>
        <p:spPr>
          <a:xfrm>
            <a:off x="6694964" y="508001"/>
            <a:ext cx="5101904" cy="1242828"/>
          </a:xfrm>
          <a:prstGeom prst="rect">
            <a:avLst/>
          </a:prstGeom>
        </p:spPr>
      </p:pic>
      <p:sp>
        <p:nvSpPr>
          <p:cNvPr id="2" name="Title">
            <a:extLst>
              <a:ext uri="{FF2B5EF4-FFF2-40B4-BE49-F238E27FC236}">
                <a16:creationId xmlns:a16="http://schemas.microsoft.com/office/drawing/2014/main" id="{46BD88C8-DBDA-49C1-B1B7-50F4601E3234}"/>
              </a:ext>
            </a:extLst>
          </p:cNvPr>
          <p:cNvSpPr>
            <a:spLocks noGrp="1"/>
          </p:cNvSpPr>
          <p:nvPr>
            <p:ph type="title" hasCustomPrompt="1"/>
          </p:nvPr>
        </p:nvSpPr>
        <p:spPr>
          <a:xfrm>
            <a:off x="768875" y="508000"/>
            <a:ext cx="10671048" cy="822960"/>
          </a:xfrm>
        </p:spPr>
        <p:txBody>
          <a:bodyPr/>
          <a:lstStyle>
            <a:lvl1pPr>
              <a:defRPr/>
            </a:lvl1pPr>
          </a:lstStyle>
          <a:p>
            <a:r>
              <a:rPr lang="en-US" dirty="0"/>
              <a:t>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8875" y="1828166"/>
            <a:ext cx="2478024" cy="42789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Column Divider" descr="Column Divider">
            <a:extLst>
              <a:ext uri="{FF2B5EF4-FFF2-40B4-BE49-F238E27FC236}">
                <a16:creationId xmlns:a16="http://schemas.microsoft.com/office/drawing/2014/main" id="{B228B4F2-5D6F-42F4-B132-F908BB527268}"/>
              </a:ext>
            </a:extLst>
          </p:cNvPr>
          <p:cNvCxnSpPr>
            <a:cxnSpLocks/>
          </p:cNvCxnSpPr>
          <p:nvPr userDrawn="1"/>
        </p:nvCxnSpPr>
        <p:spPr>
          <a:xfrm>
            <a:off x="3377295" y="1828800"/>
            <a:ext cx="0" cy="42793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Content 2">
            <a:extLst>
              <a:ext uri="{FF2B5EF4-FFF2-40B4-BE49-F238E27FC236}">
                <a16:creationId xmlns:a16="http://schemas.microsoft.com/office/drawing/2014/main" id="{B35B41AC-36CF-4A0C-BED4-7D06B0F6E2ED}"/>
              </a:ext>
            </a:extLst>
          </p:cNvPr>
          <p:cNvSpPr>
            <a:spLocks noGrp="1"/>
          </p:cNvSpPr>
          <p:nvPr>
            <p:ph sz="quarter" idx="16"/>
          </p:nvPr>
        </p:nvSpPr>
        <p:spPr>
          <a:xfrm>
            <a:off x="3500467" y="1828166"/>
            <a:ext cx="2478024" cy="42789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2" name="Column Divider 2" descr="Column Divider">
            <a:extLst>
              <a:ext uri="{FF2B5EF4-FFF2-40B4-BE49-F238E27FC236}">
                <a16:creationId xmlns:a16="http://schemas.microsoft.com/office/drawing/2014/main" id="{43000B2C-7C76-4F07-AF50-5F3019C384BC}"/>
              </a:ext>
            </a:extLst>
          </p:cNvPr>
          <p:cNvCxnSpPr>
            <a:cxnSpLocks/>
          </p:cNvCxnSpPr>
          <p:nvPr userDrawn="1"/>
        </p:nvCxnSpPr>
        <p:spPr>
          <a:xfrm>
            <a:off x="6101663" y="1828800"/>
            <a:ext cx="0" cy="4279392"/>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3">
            <a:extLst>
              <a:ext uri="{FF2B5EF4-FFF2-40B4-BE49-F238E27FC236}">
                <a16:creationId xmlns:a16="http://schemas.microsoft.com/office/drawing/2014/main" id="{22A9895A-06CA-46D6-B3EB-7038E6493585}"/>
              </a:ext>
            </a:extLst>
          </p:cNvPr>
          <p:cNvSpPr>
            <a:spLocks noGrp="1"/>
          </p:cNvSpPr>
          <p:nvPr>
            <p:ph sz="quarter" idx="15"/>
          </p:nvPr>
        </p:nvSpPr>
        <p:spPr>
          <a:xfrm>
            <a:off x="6224835" y="1828166"/>
            <a:ext cx="2478024" cy="42789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9" name="Column Divider 3" descr="Column Divider">
            <a:extLst>
              <a:ext uri="{FF2B5EF4-FFF2-40B4-BE49-F238E27FC236}">
                <a16:creationId xmlns:a16="http://schemas.microsoft.com/office/drawing/2014/main" id="{0379F816-270D-4D0F-8838-510AA3E97C28}"/>
              </a:ext>
            </a:extLst>
          </p:cNvPr>
          <p:cNvCxnSpPr>
            <a:cxnSpLocks/>
          </p:cNvCxnSpPr>
          <p:nvPr userDrawn="1"/>
        </p:nvCxnSpPr>
        <p:spPr>
          <a:xfrm>
            <a:off x="8826031" y="1828800"/>
            <a:ext cx="0" cy="4279392"/>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15" name="Content 4">
            <a:extLst>
              <a:ext uri="{FF2B5EF4-FFF2-40B4-BE49-F238E27FC236}">
                <a16:creationId xmlns:a16="http://schemas.microsoft.com/office/drawing/2014/main" id="{4FB98D34-E09D-43FC-9515-8F7C37635BFF}"/>
              </a:ext>
            </a:extLst>
          </p:cNvPr>
          <p:cNvSpPr>
            <a:spLocks noGrp="1"/>
          </p:cNvSpPr>
          <p:nvPr>
            <p:ph sz="quarter" idx="17"/>
          </p:nvPr>
        </p:nvSpPr>
        <p:spPr>
          <a:xfrm>
            <a:off x="8949204" y="1828166"/>
            <a:ext cx="2478024" cy="42789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Slide Number">
            <a:extLst>
              <a:ext uri="{FF2B5EF4-FFF2-40B4-BE49-F238E27FC236}">
                <a16:creationId xmlns:a16="http://schemas.microsoft.com/office/drawing/2014/main" id="{283AD0B3-8B9E-384F-BE6B-7400CAFC9F2F}"/>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6" name="Footer">
            <a:extLst>
              <a:ext uri="{FF2B5EF4-FFF2-40B4-BE49-F238E27FC236}">
                <a16:creationId xmlns:a16="http://schemas.microsoft.com/office/drawing/2014/main" id="{1AB0EF40-5295-EF4A-B110-EB440EE86C0C}"/>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a:t>Copyright © 2020, Oracle and/or its affiliates  |  Internal</a:t>
            </a:r>
            <a:endParaRPr lang="en-US" dirty="0"/>
          </a:p>
        </p:txBody>
      </p:sp>
      <p:sp>
        <p:nvSpPr>
          <p:cNvPr id="4" name="Date">
            <a:extLst>
              <a:ext uri="{FF2B5EF4-FFF2-40B4-BE49-F238E27FC236}">
                <a16:creationId xmlns:a16="http://schemas.microsoft.com/office/drawing/2014/main" id="{9A9CDCEC-39F6-4246-8F7F-AED8ADB3C387}"/>
              </a:ext>
            </a:extLst>
          </p:cNvPr>
          <p:cNvSpPr>
            <a:spLocks noGrp="1"/>
          </p:cNvSpPr>
          <p:nvPr>
            <p:ph type="dt" sz="half" idx="13"/>
          </p:nvPr>
        </p:nvSpPr>
        <p:spPr/>
        <p:txBody>
          <a:bodyPr/>
          <a:lstStyle/>
          <a:p>
            <a:r>
              <a:rPr lang="en-US"/>
              <a:t>[Date]</a:t>
            </a:r>
            <a:endParaRPr lang="en-US" dirty="0"/>
          </a:p>
        </p:txBody>
      </p:sp>
    </p:spTree>
    <p:extLst>
      <p:ext uri="{BB962C8B-B14F-4D97-AF65-F5344CB8AC3E}">
        <p14:creationId xmlns:p14="http://schemas.microsoft.com/office/powerpoint/2010/main" val="42689523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Dark - Title 4 Column">
    <p:bg>
      <p:bgRef idx="1001">
        <a:schemeClr val="bg1"/>
      </p:bgRef>
    </p:bg>
    <p:spTree>
      <p:nvGrpSpPr>
        <p:cNvPr id="1" name=""/>
        <p:cNvGrpSpPr/>
        <p:nvPr/>
      </p:nvGrpSpPr>
      <p:grpSpPr>
        <a:xfrm>
          <a:off x="0" y="0"/>
          <a:ext cx="0" cy="0"/>
          <a:chOff x="0" y="0"/>
          <a:chExt cx="0" cy="0"/>
        </a:xfrm>
      </p:grpSpPr>
      <p:pic>
        <p:nvPicPr>
          <p:cNvPr id="20" name="Cloud">
            <a:extLst>
              <a:ext uri="{FF2B5EF4-FFF2-40B4-BE49-F238E27FC236}">
                <a16:creationId xmlns:a16="http://schemas.microsoft.com/office/drawing/2014/main" id="{F2D3841F-53FE-497B-A2A7-1813C527A1D9}"/>
              </a:ext>
              <a:ext uri="{C183D7F6-B498-43B3-948B-1728B52AA6E4}">
                <adec:decorative xmlns:adec="http://schemas.microsoft.com/office/drawing/2017/decorative" val="1"/>
              </a:ext>
            </a:extLst>
          </p:cNvPr>
          <p:cNvPicPr>
            <a:picLocks noChangeAspect="1"/>
          </p:cNvPicPr>
          <p:nvPr userDrawn="1"/>
        </p:nvPicPr>
        <p:blipFill rotWithShape="1">
          <a:blip r:embed="rId2" cstate="email">
            <a:alphaModFix amt="80000"/>
            <a:extLst>
              <a:ext uri="{28A0092B-C50C-407E-A947-70E740481C1C}">
                <a14:useLocalDpi xmlns:a14="http://schemas.microsoft.com/office/drawing/2010/main" val="0"/>
              </a:ext>
            </a:extLst>
          </a:blip>
          <a:srcRect t="27244" b="23937"/>
          <a:stretch/>
        </p:blipFill>
        <p:spPr bwMode="invGray">
          <a:xfrm>
            <a:off x="6694964" y="508000"/>
            <a:ext cx="5101904" cy="1319849"/>
          </a:xfrm>
          <a:prstGeom prst="rect">
            <a:avLst/>
          </a:prstGeom>
        </p:spPr>
      </p:pic>
      <p:sp>
        <p:nvSpPr>
          <p:cNvPr id="2" name="Title">
            <a:extLst>
              <a:ext uri="{FF2B5EF4-FFF2-40B4-BE49-F238E27FC236}">
                <a16:creationId xmlns:a16="http://schemas.microsoft.com/office/drawing/2014/main" id="{46BD88C8-DBDA-49C1-B1B7-50F4601E3234}"/>
              </a:ext>
            </a:extLst>
          </p:cNvPr>
          <p:cNvSpPr>
            <a:spLocks noGrp="1"/>
          </p:cNvSpPr>
          <p:nvPr>
            <p:ph type="title" hasCustomPrompt="1"/>
          </p:nvPr>
        </p:nvSpPr>
        <p:spPr>
          <a:xfrm>
            <a:off x="768875" y="508000"/>
            <a:ext cx="10671048" cy="822960"/>
          </a:xfrm>
        </p:spPr>
        <p:txBody>
          <a:bodyPr/>
          <a:lstStyle>
            <a:lvl1pPr>
              <a:defRPr/>
            </a:lvl1pPr>
          </a:lstStyle>
          <a:p>
            <a:r>
              <a:rPr lang="en-US" dirty="0"/>
              <a:t>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8875" y="1828166"/>
            <a:ext cx="2478024" cy="42789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Column Divider" descr="Column Divider">
            <a:extLst>
              <a:ext uri="{FF2B5EF4-FFF2-40B4-BE49-F238E27FC236}">
                <a16:creationId xmlns:a16="http://schemas.microsoft.com/office/drawing/2014/main" id="{B228B4F2-5D6F-42F4-B132-F908BB527268}"/>
              </a:ext>
            </a:extLst>
          </p:cNvPr>
          <p:cNvCxnSpPr>
            <a:cxnSpLocks/>
          </p:cNvCxnSpPr>
          <p:nvPr userDrawn="1"/>
        </p:nvCxnSpPr>
        <p:spPr>
          <a:xfrm>
            <a:off x="3377295" y="1828800"/>
            <a:ext cx="0" cy="42793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Content 2">
            <a:extLst>
              <a:ext uri="{FF2B5EF4-FFF2-40B4-BE49-F238E27FC236}">
                <a16:creationId xmlns:a16="http://schemas.microsoft.com/office/drawing/2014/main" id="{B35B41AC-36CF-4A0C-BED4-7D06B0F6E2ED}"/>
              </a:ext>
            </a:extLst>
          </p:cNvPr>
          <p:cNvSpPr>
            <a:spLocks noGrp="1"/>
          </p:cNvSpPr>
          <p:nvPr>
            <p:ph sz="quarter" idx="16"/>
          </p:nvPr>
        </p:nvSpPr>
        <p:spPr>
          <a:xfrm>
            <a:off x="3500467" y="1828166"/>
            <a:ext cx="2478024" cy="42789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2" name="Column Divider 2" descr="Column Divider">
            <a:extLst>
              <a:ext uri="{FF2B5EF4-FFF2-40B4-BE49-F238E27FC236}">
                <a16:creationId xmlns:a16="http://schemas.microsoft.com/office/drawing/2014/main" id="{43000B2C-7C76-4F07-AF50-5F3019C384BC}"/>
              </a:ext>
            </a:extLst>
          </p:cNvPr>
          <p:cNvCxnSpPr>
            <a:cxnSpLocks/>
          </p:cNvCxnSpPr>
          <p:nvPr userDrawn="1"/>
        </p:nvCxnSpPr>
        <p:spPr>
          <a:xfrm>
            <a:off x="6101663" y="1828800"/>
            <a:ext cx="0" cy="4279392"/>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3">
            <a:extLst>
              <a:ext uri="{FF2B5EF4-FFF2-40B4-BE49-F238E27FC236}">
                <a16:creationId xmlns:a16="http://schemas.microsoft.com/office/drawing/2014/main" id="{22A9895A-06CA-46D6-B3EB-7038E6493585}"/>
              </a:ext>
            </a:extLst>
          </p:cNvPr>
          <p:cNvSpPr>
            <a:spLocks noGrp="1"/>
          </p:cNvSpPr>
          <p:nvPr>
            <p:ph sz="quarter" idx="15"/>
          </p:nvPr>
        </p:nvSpPr>
        <p:spPr>
          <a:xfrm>
            <a:off x="6224835" y="1828166"/>
            <a:ext cx="2478024" cy="42789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9" name="Column Divider 3" descr="Column Divider">
            <a:extLst>
              <a:ext uri="{FF2B5EF4-FFF2-40B4-BE49-F238E27FC236}">
                <a16:creationId xmlns:a16="http://schemas.microsoft.com/office/drawing/2014/main" id="{0379F816-270D-4D0F-8838-510AA3E97C28}"/>
              </a:ext>
            </a:extLst>
          </p:cNvPr>
          <p:cNvCxnSpPr>
            <a:cxnSpLocks/>
          </p:cNvCxnSpPr>
          <p:nvPr userDrawn="1"/>
        </p:nvCxnSpPr>
        <p:spPr>
          <a:xfrm>
            <a:off x="8826031" y="1828800"/>
            <a:ext cx="0" cy="4279392"/>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15" name="Content 4">
            <a:extLst>
              <a:ext uri="{FF2B5EF4-FFF2-40B4-BE49-F238E27FC236}">
                <a16:creationId xmlns:a16="http://schemas.microsoft.com/office/drawing/2014/main" id="{4FB98D34-E09D-43FC-9515-8F7C37635BFF}"/>
              </a:ext>
            </a:extLst>
          </p:cNvPr>
          <p:cNvSpPr>
            <a:spLocks noGrp="1"/>
          </p:cNvSpPr>
          <p:nvPr>
            <p:ph sz="quarter" idx="17"/>
          </p:nvPr>
        </p:nvSpPr>
        <p:spPr>
          <a:xfrm>
            <a:off x="8949204" y="1828166"/>
            <a:ext cx="2478024" cy="42789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Slide Number">
            <a:extLst>
              <a:ext uri="{FF2B5EF4-FFF2-40B4-BE49-F238E27FC236}">
                <a16:creationId xmlns:a16="http://schemas.microsoft.com/office/drawing/2014/main" id="{283AD0B3-8B9E-384F-BE6B-7400CAFC9F2F}"/>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6" name="Footer">
            <a:extLst>
              <a:ext uri="{FF2B5EF4-FFF2-40B4-BE49-F238E27FC236}">
                <a16:creationId xmlns:a16="http://schemas.microsoft.com/office/drawing/2014/main" id="{1AB0EF40-5295-EF4A-B110-EB440EE86C0C}"/>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a:t>Copyright © 2020, Oracle and/or its affiliates  |  Internal</a:t>
            </a:r>
            <a:endParaRPr lang="en-US" dirty="0"/>
          </a:p>
        </p:txBody>
      </p:sp>
      <p:sp>
        <p:nvSpPr>
          <p:cNvPr id="4" name="Date">
            <a:extLst>
              <a:ext uri="{FF2B5EF4-FFF2-40B4-BE49-F238E27FC236}">
                <a16:creationId xmlns:a16="http://schemas.microsoft.com/office/drawing/2014/main" id="{9A9CDCEC-39F6-4246-8F7F-AED8ADB3C387}"/>
              </a:ext>
            </a:extLst>
          </p:cNvPr>
          <p:cNvSpPr>
            <a:spLocks noGrp="1"/>
          </p:cNvSpPr>
          <p:nvPr>
            <p:ph type="dt" sz="half" idx="13"/>
          </p:nvPr>
        </p:nvSpPr>
        <p:spPr/>
        <p:txBody>
          <a:bodyPr/>
          <a:lstStyle/>
          <a:p>
            <a:r>
              <a:rPr lang="en-US"/>
              <a:t>[Date]</a:t>
            </a:r>
            <a:endParaRPr lang="en-US" dirty="0"/>
          </a:p>
        </p:txBody>
      </p:sp>
    </p:spTree>
    <p:extLst>
      <p:ext uri="{BB962C8B-B14F-4D97-AF65-F5344CB8AC3E}">
        <p14:creationId xmlns:p14="http://schemas.microsoft.com/office/powerpoint/2010/main" val="42737089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Light - Title/Subtitle 4 Column">
    <p:spTree>
      <p:nvGrpSpPr>
        <p:cNvPr id="1" name=""/>
        <p:cNvGrpSpPr/>
        <p:nvPr/>
      </p:nvGrpSpPr>
      <p:grpSpPr>
        <a:xfrm>
          <a:off x="0" y="0"/>
          <a:ext cx="0" cy="0"/>
          <a:chOff x="0" y="0"/>
          <a:chExt cx="0" cy="0"/>
        </a:xfrm>
      </p:grpSpPr>
      <p:pic>
        <p:nvPicPr>
          <p:cNvPr id="20" name="Cloud">
            <a:extLst>
              <a:ext uri="{FF2B5EF4-FFF2-40B4-BE49-F238E27FC236}">
                <a16:creationId xmlns:a16="http://schemas.microsoft.com/office/drawing/2014/main" id="{44BFF552-E298-460D-8CC2-4C3859304846}"/>
              </a:ext>
              <a:ext uri="{C183D7F6-B498-43B3-948B-1728B52AA6E4}">
                <adec:decorative xmlns:adec="http://schemas.microsoft.com/office/drawing/2017/decorative" val="1"/>
              </a:ext>
            </a:extLst>
          </p:cNvPr>
          <p:cNvPicPr>
            <a:picLocks noChangeAspect="1"/>
          </p:cNvPicPr>
          <p:nvPr userDrawn="1"/>
        </p:nvPicPr>
        <p:blipFill rotWithShape="1">
          <a:blip r:embed="rId2" cstate="email">
            <a:alphaModFix amt="80000"/>
            <a:extLst>
              <a:ext uri="{28A0092B-C50C-407E-A947-70E740481C1C}">
                <a14:useLocalDpi xmlns:a14="http://schemas.microsoft.com/office/drawing/2010/main" val="0"/>
              </a:ext>
            </a:extLst>
          </a:blip>
          <a:srcRect t="21523" b="32245"/>
          <a:stretch/>
        </p:blipFill>
        <p:spPr>
          <a:xfrm>
            <a:off x="6694964" y="508001"/>
            <a:ext cx="5101904" cy="1249916"/>
          </a:xfrm>
          <a:prstGeom prst="rect">
            <a:avLst/>
          </a:prstGeom>
        </p:spPr>
      </p:pic>
      <p:sp>
        <p:nvSpPr>
          <p:cNvPr id="30" name="Title">
            <a:extLst>
              <a:ext uri="{FF2B5EF4-FFF2-40B4-BE49-F238E27FC236}">
                <a16:creationId xmlns:a16="http://schemas.microsoft.com/office/drawing/2014/main" id="{B798445E-3B2E-534C-BFFA-8DEA65B69CA1}"/>
              </a:ext>
            </a:extLst>
          </p:cNvPr>
          <p:cNvSpPr>
            <a:spLocks noGrp="1"/>
          </p:cNvSpPr>
          <p:nvPr>
            <p:ph type="title" hasCustomPrompt="1"/>
          </p:nvPr>
        </p:nvSpPr>
        <p:spPr>
          <a:xfrm>
            <a:off x="766763" y="508000"/>
            <a:ext cx="10671048" cy="492103"/>
          </a:xfrm>
        </p:spPr>
        <p:txBody>
          <a:bodyPr vert="horz" lIns="0" tIns="0" rIns="0" bIns="0" rtlCol="0" anchor="b">
            <a:noAutofit/>
          </a:bodyPr>
          <a:lstStyle>
            <a:lvl1pPr>
              <a:defRPr lang="en-US" sz="2400" b="1" i="0" baseline="0">
                <a:latin typeface="Oracle Sans Tab" panose="020B0503020204020204" pitchFamily="34" charset="0"/>
                <a:ea typeface="+mn-ea"/>
                <a:cs typeface="Oracle Sans Tab" panose="020B0503020204020204" pitchFamily="34" charset="0"/>
              </a:defRPr>
            </a:lvl1pPr>
          </a:lstStyle>
          <a:p>
            <a:pPr marL="0" lvl="0" indent="0">
              <a:spcBef>
                <a:spcPts val="1000"/>
              </a:spcBef>
              <a:buFont typeface="Arial" panose="020B0604020202020204" pitchFamily="34" charset="0"/>
            </a:pPr>
            <a:r>
              <a:rPr lang="en-US" dirty="0"/>
              <a:t>Title</a:t>
            </a:r>
          </a:p>
        </p:txBody>
      </p:sp>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828800"/>
            <a:ext cx="2478024" cy="4278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5" name="Column Divider" descr="Column Divider">
            <a:extLst>
              <a:ext uri="{FF2B5EF4-FFF2-40B4-BE49-F238E27FC236}">
                <a16:creationId xmlns:a16="http://schemas.microsoft.com/office/drawing/2014/main" id="{C3377C95-3E35-473F-8E81-1FDFBEBC758A}"/>
              </a:ext>
            </a:extLst>
          </p:cNvPr>
          <p:cNvCxnSpPr>
            <a:cxnSpLocks/>
          </p:cNvCxnSpPr>
          <p:nvPr userDrawn="1"/>
        </p:nvCxnSpPr>
        <p:spPr>
          <a:xfrm>
            <a:off x="3378529" y="1828800"/>
            <a:ext cx="0" cy="42793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3502935" y="1828800"/>
            <a:ext cx="2478024" cy="4278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23" name="Column Divider 2" descr="Column Divider">
            <a:extLst>
              <a:ext uri="{FF2B5EF4-FFF2-40B4-BE49-F238E27FC236}">
                <a16:creationId xmlns:a16="http://schemas.microsoft.com/office/drawing/2014/main" id="{A70D9BB7-9BB9-40BD-84D2-8EE238E044D3}"/>
              </a:ext>
            </a:extLst>
          </p:cNvPr>
          <p:cNvCxnSpPr>
            <a:cxnSpLocks/>
          </p:cNvCxnSpPr>
          <p:nvPr userDrawn="1"/>
        </p:nvCxnSpPr>
        <p:spPr>
          <a:xfrm>
            <a:off x="6105365" y="1828800"/>
            <a:ext cx="0" cy="42793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21" name="Content 3">
            <a:extLst>
              <a:ext uri="{FF2B5EF4-FFF2-40B4-BE49-F238E27FC236}">
                <a16:creationId xmlns:a16="http://schemas.microsoft.com/office/drawing/2014/main" id="{58EF7396-F6CE-404A-B85F-455D3F5341AE}"/>
              </a:ext>
            </a:extLst>
          </p:cNvPr>
          <p:cNvSpPr>
            <a:spLocks noGrp="1"/>
          </p:cNvSpPr>
          <p:nvPr>
            <p:ph sz="quarter" idx="16"/>
          </p:nvPr>
        </p:nvSpPr>
        <p:spPr>
          <a:xfrm>
            <a:off x="6229771" y="1828800"/>
            <a:ext cx="2478024" cy="4278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25" name="Column Divider 3" descr="Column Divider">
            <a:extLst>
              <a:ext uri="{FF2B5EF4-FFF2-40B4-BE49-F238E27FC236}">
                <a16:creationId xmlns:a16="http://schemas.microsoft.com/office/drawing/2014/main" id="{BE2D13B4-3BF3-4416-B638-87C59A2973BB}"/>
              </a:ext>
            </a:extLst>
          </p:cNvPr>
          <p:cNvCxnSpPr>
            <a:cxnSpLocks/>
          </p:cNvCxnSpPr>
          <p:nvPr userDrawn="1"/>
        </p:nvCxnSpPr>
        <p:spPr>
          <a:xfrm>
            <a:off x="8832201" y="1828800"/>
            <a:ext cx="0" cy="42793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24" name="Content 4">
            <a:extLst>
              <a:ext uri="{FF2B5EF4-FFF2-40B4-BE49-F238E27FC236}">
                <a16:creationId xmlns:a16="http://schemas.microsoft.com/office/drawing/2014/main" id="{687CB06A-9B62-47DB-BA7A-177E12DFB17E}"/>
              </a:ext>
            </a:extLst>
          </p:cNvPr>
          <p:cNvSpPr>
            <a:spLocks noGrp="1"/>
          </p:cNvSpPr>
          <p:nvPr>
            <p:ph sz="quarter" idx="17"/>
          </p:nvPr>
        </p:nvSpPr>
        <p:spPr>
          <a:xfrm>
            <a:off x="8956609" y="1828800"/>
            <a:ext cx="2478024" cy="4278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Slide Number">
            <a:extLst>
              <a:ext uri="{FF2B5EF4-FFF2-40B4-BE49-F238E27FC236}">
                <a16:creationId xmlns:a16="http://schemas.microsoft.com/office/drawing/2014/main" id="{283AD0B3-8B9E-384F-BE6B-7400CAFC9F2F}"/>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6" name="Footer">
            <a:extLst>
              <a:ext uri="{FF2B5EF4-FFF2-40B4-BE49-F238E27FC236}">
                <a16:creationId xmlns:a16="http://schemas.microsoft.com/office/drawing/2014/main" id="{1AB0EF40-5295-EF4A-B110-EB440EE86C0C}"/>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a:t>Copyright © 2020, Oracle and/or its affiliates  |  Internal</a:t>
            </a:r>
            <a:endParaRPr lang="en-US" dirty="0"/>
          </a:p>
        </p:txBody>
      </p:sp>
      <p:sp>
        <p:nvSpPr>
          <p:cNvPr id="4" name="Date">
            <a:extLst>
              <a:ext uri="{FF2B5EF4-FFF2-40B4-BE49-F238E27FC236}">
                <a16:creationId xmlns:a16="http://schemas.microsoft.com/office/drawing/2014/main" id="{9A9CDCEC-39F6-4246-8F7F-AED8ADB3C387}"/>
              </a:ext>
            </a:extLst>
          </p:cNvPr>
          <p:cNvSpPr>
            <a:spLocks noGrp="1"/>
          </p:cNvSpPr>
          <p:nvPr>
            <p:ph type="dt" sz="half" idx="13"/>
          </p:nvPr>
        </p:nvSpPr>
        <p:spPr/>
        <p:txBody>
          <a:bodyPr/>
          <a:lstStyle/>
          <a:p>
            <a:r>
              <a:rPr lang="en-US"/>
              <a:t>[Date]</a:t>
            </a:r>
            <a:endParaRPr lang="en-US" dirty="0"/>
          </a:p>
        </p:txBody>
      </p:sp>
    </p:spTree>
    <p:extLst>
      <p:ext uri="{BB962C8B-B14F-4D97-AF65-F5344CB8AC3E}">
        <p14:creationId xmlns:p14="http://schemas.microsoft.com/office/powerpoint/2010/main" val="1281017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Dark - Title/Subtitle 4 Column">
    <p:bg>
      <p:bgRef idx="1001">
        <a:schemeClr val="bg1"/>
      </p:bgRef>
    </p:bg>
    <p:spTree>
      <p:nvGrpSpPr>
        <p:cNvPr id="1" name=""/>
        <p:cNvGrpSpPr/>
        <p:nvPr/>
      </p:nvGrpSpPr>
      <p:grpSpPr>
        <a:xfrm>
          <a:off x="0" y="0"/>
          <a:ext cx="0" cy="0"/>
          <a:chOff x="0" y="0"/>
          <a:chExt cx="0" cy="0"/>
        </a:xfrm>
      </p:grpSpPr>
      <p:pic>
        <p:nvPicPr>
          <p:cNvPr id="26" name="Cloud">
            <a:extLst>
              <a:ext uri="{FF2B5EF4-FFF2-40B4-BE49-F238E27FC236}">
                <a16:creationId xmlns:a16="http://schemas.microsoft.com/office/drawing/2014/main" id="{24A2AAAD-6364-483F-82CD-69FEAAF5C02E}"/>
              </a:ext>
              <a:ext uri="{C183D7F6-B498-43B3-948B-1728B52AA6E4}">
                <adec:decorative xmlns:adec="http://schemas.microsoft.com/office/drawing/2017/decorative" val="1"/>
              </a:ext>
            </a:extLst>
          </p:cNvPr>
          <p:cNvPicPr>
            <a:picLocks noChangeAspect="1"/>
          </p:cNvPicPr>
          <p:nvPr userDrawn="1"/>
        </p:nvPicPr>
        <p:blipFill rotWithShape="1">
          <a:blip r:embed="rId2" cstate="email">
            <a:alphaModFix amt="80000"/>
            <a:extLst>
              <a:ext uri="{28A0092B-C50C-407E-A947-70E740481C1C}">
                <a14:useLocalDpi xmlns:a14="http://schemas.microsoft.com/office/drawing/2010/main" val="0"/>
              </a:ext>
            </a:extLst>
          </a:blip>
          <a:srcRect t="27244" b="23902"/>
          <a:stretch/>
        </p:blipFill>
        <p:spPr bwMode="invGray">
          <a:xfrm>
            <a:off x="6694964" y="508001"/>
            <a:ext cx="5101904" cy="1320800"/>
          </a:xfrm>
          <a:prstGeom prst="rect">
            <a:avLst/>
          </a:prstGeom>
        </p:spPr>
      </p:pic>
      <p:sp>
        <p:nvSpPr>
          <p:cNvPr id="30" name="Title">
            <a:extLst>
              <a:ext uri="{FF2B5EF4-FFF2-40B4-BE49-F238E27FC236}">
                <a16:creationId xmlns:a16="http://schemas.microsoft.com/office/drawing/2014/main" id="{B798445E-3B2E-534C-BFFA-8DEA65B69CA1}"/>
              </a:ext>
            </a:extLst>
          </p:cNvPr>
          <p:cNvSpPr>
            <a:spLocks noGrp="1"/>
          </p:cNvSpPr>
          <p:nvPr>
            <p:ph type="title" hasCustomPrompt="1"/>
          </p:nvPr>
        </p:nvSpPr>
        <p:spPr>
          <a:xfrm>
            <a:off x="766763" y="508000"/>
            <a:ext cx="10671048" cy="492103"/>
          </a:xfrm>
        </p:spPr>
        <p:txBody>
          <a:bodyPr vert="horz" lIns="0" tIns="0" rIns="0" bIns="0" rtlCol="0" anchor="b">
            <a:noAutofit/>
          </a:bodyPr>
          <a:lstStyle>
            <a:lvl1pPr>
              <a:defRPr lang="en-US" sz="2400" b="1" i="0" baseline="0">
                <a:latin typeface="Oracle Sans Tab" panose="020B0503020204020204" pitchFamily="34" charset="0"/>
                <a:ea typeface="+mn-ea"/>
                <a:cs typeface="Oracle Sans Tab" panose="020B0503020204020204" pitchFamily="34" charset="0"/>
              </a:defRPr>
            </a:lvl1pPr>
          </a:lstStyle>
          <a:p>
            <a:pPr marL="0" lvl="0" indent="0">
              <a:spcBef>
                <a:spcPts val="1000"/>
              </a:spcBef>
              <a:buFont typeface="Arial" panose="020B0604020202020204" pitchFamily="34" charset="0"/>
            </a:pPr>
            <a:r>
              <a:rPr lang="en-US" dirty="0"/>
              <a:t>Title</a:t>
            </a:r>
          </a:p>
        </p:txBody>
      </p:sp>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828801"/>
            <a:ext cx="2478024" cy="42783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5" name="Column Divider" descr="Column Divider">
            <a:extLst>
              <a:ext uri="{FF2B5EF4-FFF2-40B4-BE49-F238E27FC236}">
                <a16:creationId xmlns:a16="http://schemas.microsoft.com/office/drawing/2014/main" id="{C3377C95-3E35-473F-8E81-1FDFBEBC758A}"/>
              </a:ext>
            </a:extLst>
          </p:cNvPr>
          <p:cNvCxnSpPr>
            <a:cxnSpLocks/>
          </p:cNvCxnSpPr>
          <p:nvPr userDrawn="1"/>
        </p:nvCxnSpPr>
        <p:spPr>
          <a:xfrm>
            <a:off x="3378529" y="1828800"/>
            <a:ext cx="0" cy="42793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3502935" y="1828801"/>
            <a:ext cx="2478024" cy="42783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23" name="Column Divider 2" descr="Column Divider">
            <a:extLst>
              <a:ext uri="{FF2B5EF4-FFF2-40B4-BE49-F238E27FC236}">
                <a16:creationId xmlns:a16="http://schemas.microsoft.com/office/drawing/2014/main" id="{A70D9BB7-9BB9-40BD-84D2-8EE238E044D3}"/>
              </a:ext>
            </a:extLst>
          </p:cNvPr>
          <p:cNvCxnSpPr>
            <a:cxnSpLocks/>
          </p:cNvCxnSpPr>
          <p:nvPr userDrawn="1"/>
        </p:nvCxnSpPr>
        <p:spPr>
          <a:xfrm>
            <a:off x="6105365" y="1828800"/>
            <a:ext cx="0" cy="42793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21" name="Content 3">
            <a:extLst>
              <a:ext uri="{FF2B5EF4-FFF2-40B4-BE49-F238E27FC236}">
                <a16:creationId xmlns:a16="http://schemas.microsoft.com/office/drawing/2014/main" id="{58EF7396-F6CE-404A-B85F-455D3F5341AE}"/>
              </a:ext>
            </a:extLst>
          </p:cNvPr>
          <p:cNvSpPr>
            <a:spLocks noGrp="1"/>
          </p:cNvSpPr>
          <p:nvPr>
            <p:ph sz="quarter" idx="16"/>
          </p:nvPr>
        </p:nvSpPr>
        <p:spPr>
          <a:xfrm>
            <a:off x="6229771" y="1828801"/>
            <a:ext cx="2478024" cy="42783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25" name="Column Divider 3" descr="Column Divider">
            <a:extLst>
              <a:ext uri="{FF2B5EF4-FFF2-40B4-BE49-F238E27FC236}">
                <a16:creationId xmlns:a16="http://schemas.microsoft.com/office/drawing/2014/main" id="{BE2D13B4-3BF3-4416-B638-87C59A2973BB}"/>
              </a:ext>
            </a:extLst>
          </p:cNvPr>
          <p:cNvCxnSpPr>
            <a:cxnSpLocks/>
          </p:cNvCxnSpPr>
          <p:nvPr userDrawn="1"/>
        </p:nvCxnSpPr>
        <p:spPr>
          <a:xfrm>
            <a:off x="8832201" y="1828800"/>
            <a:ext cx="0" cy="42793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24" name="Content 4">
            <a:extLst>
              <a:ext uri="{FF2B5EF4-FFF2-40B4-BE49-F238E27FC236}">
                <a16:creationId xmlns:a16="http://schemas.microsoft.com/office/drawing/2014/main" id="{687CB06A-9B62-47DB-BA7A-177E12DFB17E}"/>
              </a:ext>
            </a:extLst>
          </p:cNvPr>
          <p:cNvSpPr>
            <a:spLocks noGrp="1"/>
          </p:cNvSpPr>
          <p:nvPr>
            <p:ph sz="quarter" idx="17"/>
          </p:nvPr>
        </p:nvSpPr>
        <p:spPr>
          <a:xfrm>
            <a:off x="8956609" y="1828801"/>
            <a:ext cx="2478024" cy="42783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Slide Number">
            <a:extLst>
              <a:ext uri="{FF2B5EF4-FFF2-40B4-BE49-F238E27FC236}">
                <a16:creationId xmlns:a16="http://schemas.microsoft.com/office/drawing/2014/main" id="{283AD0B3-8B9E-384F-BE6B-7400CAFC9F2F}"/>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6" name="Footer">
            <a:extLst>
              <a:ext uri="{FF2B5EF4-FFF2-40B4-BE49-F238E27FC236}">
                <a16:creationId xmlns:a16="http://schemas.microsoft.com/office/drawing/2014/main" id="{1AB0EF40-5295-EF4A-B110-EB440EE86C0C}"/>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a:t>Copyright © 2020, Oracle and/or its affiliates  |  Internal</a:t>
            </a:r>
            <a:endParaRPr lang="en-US" dirty="0"/>
          </a:p>
        </p:txBody>
      </p:sp>
      <p:sp>
        <p:nvSpPr>
          <p:cNvPr id="4" name="Date">
            <a:extLst>
              <a:ext uri="{FF2B5EF4-FFF2-40B4-BE49-F238E27FC236}">
                <a16:creationId xmlns:a16="http://schemas.microsoft.com/office/drawing/2014/main" id="{9A9CDCEC-39F6-4246-8F7F-AED8ADB3C387}"/>
              </a:ext>
            </a:extLst>
          </p:cNvPr>
          <p:cNvSpPr>
            <a:spLocks noGrp="1"/>
          </p:cNvSpPr>
          <p:nvPr>
            <p:ph type="dt" sz="half" idx="13"/>
          </p:nvPr>
        </p:nvSpPr>
        <p:spPr/>
        <p:txBody>
          <a:bodyPr/>
          <a:lstStyle/>
          <a:p>
            <a:r>
              <a:rPr lang="en-US"/>
              <a:t>[Date]</a:t>
            </a:r>
            <a:endParaRPr lang="en-US" dirty="0"/>
          </a:p>
        </p:txBody>
      </p:sp>
    </p:spTree>
    <p:extLst>
      <p:ext uri="{BB962C8B-B14F-4D97-AF65-F5344CB8AC3E}">
        <p14:creationId xmlns:p14="http://schemas.microsoft.com/office/powerpoint/2010/main" val="7212838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Light - Title Quad Infographic">
    <p:bg>
      <p:bgRef idx="1001">
        <a:schemeClr val="bg1"/>
      </p:bgRef>
    </p:bg>
    <p:spTree>
      <p:nvGrpSpPr>
        <p:cNvPr id="1" name=""/>
        <p:cNvGrpSpPr/>
        <p:nvPr/>
      </p:nvGrpSpPr>
      <p:grpSpPr>
        <a:xfrm>
          <a:off x="0" y="0"/>
          <a:ext cx="0" cy="0"/>
          <a:chOff x="0" y="0"/>
          <a:chExt cx="0" cy="0"/>
        </a:xfrm>
      </p:grpSpPr>
      <p:pic>
        <p:nvPicPr>
          <p:cNvPr id="19" name="Cloud">
            <a:extLst>
              <a:ext uri="{FF2B5EF4-FFF2-40B4-BE49-F238E27FC236}">
                <a16:creationId xmlns:a16="http://schemas.microsoft.com/office/drawing/2014/main" id="{D9AB1973-DD20-4004-B2CA-9CFF3EBCE035}"/>
              </a:ext>
              <a:ext uri="{C183D7F6-B498-43B3-948B-1728B52AA6E4}">
                <adec:decorative xmlns:adec="http://schemas.microsoft.com/office/drawing/2017/decorative" val="1"/>
              </a:ext>
            </a:extLst>
          </p:cNvPr>
          <p:cNvPicPr>
            <a:picLocks noChangeAspect="1"/>
          </p:cNvPicPr>
          <p:nvPr userDrawn="1"/>
        </p:nvPicPr>
        <p:blipFill rotWithShape="1">
          <a:blip r:embed="rId2" cstate="email">
            <a:alphaModFix amt="80000"/>
            <a:extLst>
              <a:ext uri="{28A0092B-C50C-407E-A947-70E740481C1C}">
                <a14:useLocalDpi xmlns:a14="http://schemas.microsoft.com/office/drawing/2010/main" val="0"/>
              </a:ext>
            </a:extLst>
          </a:blip>
          <a:srcRect t="21523" b="31459"/>
          <a:stretch/>
        </p:blipFill>
        <p:spPr>
          <a:xfrm>
            <a:off x="6694964" y="508000"/>
            <a:ext cx="5101904" cy="1271181"/>
          </a:xfrm>
          <a:prstGeom prst="rect">
            <a:avLst/>
          </a:prstGeom>
        </p:spPr>
      </p:pic>
      <p:sp>
        <p:nvSpPr>
          <p:cNvPr id="2" name="Title">
            <a:extLst>
              <a:ext uri="{FF2B5EF4-FFF2-40B4-BE49-F238E27FC236}">
                <a16:creationId xmlns:a16="http://schemas.microsoft.com/office/drawing/2014/main" id="{FC641C8C-B045-47F2-8811-67AA362494E8}"/>
              </a:ext>
            </a:extLst>
          </p:cNvPr>
          <p:cNvSpPr>
            <a:spLocks noGrp="1"/>
          </p:cNvSpPr>
          <p:nvPr>
            <p:ph type="title" hasCustomPrompt="1"/>
          </p:nvPr>
        </p:nvSpPr>
        <p:spPr>
          <a:xfrm>
            <a:off x="768875" y="508000"/>
            <a:ext cx="10671048" cy="822960"/>
          </a:xfrm>
        </p:spPr>
        <p:txBody>
          <a:bodyPr/>
          <a:lstStyle>
            <a:lvl1pPr>
              <a:defRPr/>
            </a:lvl1pPr>
          </a:lstStyle>
          <a:p>
            <a:r>
              <a:rPr lang="en-US" dirty="0"/>
              <a:t>Title</a:t>
            </a:r>
          </a:p>
        </p:txBody>
      </p:sp>
      <p:sp>
        <p:nvSpPr>
          <p:cNvPr id="33" name="Picture Placeholder 1">
            <a:extLst>
              <a:ext uri="{FF2B5EF4-FFF2-40B4-BE49-F238E27FC236}">
                <a16:creationId xmlns:a16="http://schemas.microsoft.com/office/drawing/2014/main" id="{DC7ED535-9B24-2444-9E27-765F743C79F0}"/>
              </a:ext>
            </a:extLst>
          </p:cNvPr>
          <p:cNvSpPr>
            <a:spLocks noGrp="1"/>
          </p:cNvSpPr>
          <p:nvPr>
            <p:ph type="pic" sz="quarter" idx="23"/>
          </p:nvPr>
        </p:nvSpPr>
        <p:spPr>
          <a:xfrm>
            <a:off x="768875" y="1828800"/>
            <a:ext cx="1618488" cy="1618488"/>
          </a:xfrm>
          <a:prstGeom prst="rect">
            <a:avLst/>
          </a:prstGeom>
        </p:spPr>
        <p:txBody>
          <a:bodyPr/>
          <a:lstStyle/>
          <a:p>
            <a:r>
              <a:rPr lang="en-US"/>
              <a:t>Click icon to add picture</a:t>
            </a:r>
            <a:endParaRPr lang="en-US" dirty="0"/>
          </a:p>
        </p:txBody>
      </p:sp>
      <p:sp>
        <p:nvSpPr>
          <p:cNvPr id="25" name="Text Field 1">
            <a:extLst>
              <a:ext uri="{FF2B5EF4-FFF2-40B4-BE49-F238E27FC236}">
                <a16:creationId xmlns:a16="http://schemas.microsoft.com/office/drawing/2014/main" id="{C023883C-5CAF-9849-B009-1426F3585365}"/>
              </a:ext>
            </a:extLst>
          </p:cNvPr>
          <p:cNvSpPr>
            <a:spLocks noGrp="1"/>
          </p:cNvSpPr>
          <p:nvPr>
            <p:ph type="body" sz="quarter" idx="14"/>
          </p:nvPr>
        </p:nvSpPr>
        <p:spPr>
          <a:xfrm>
            <a:off x="2635245" y="1828800"/>
            <a:ext cx="3203704"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5" name="Picture Placeholder 2">
            <a:extLst>
              <a:ext uri="{FF2B5EF4-FFF2-40B4-BE49-F238E27FC236}">
                <a16:creationId xmlns:a16="http://schemas.microsoft.com/office/drawing/2014/main" id="{422BC426-FCDB-1347-93C5-E0102AEBC39C}"/>
              </a:ext>
            </a:extLst>
          </p:cNvPr>
          <p:cNvSpPr>
            <a:spLocks noGrp="1" noChangeAspect="1"/>
          </p:cNvSpPr>
          <p:nvPr>
            <p:ph type="pic" sz="quarter" idx="25"/>
          </p:nvPr>
        </p:nvSpPr>
        <p:spPr>
          <a:xfrm>
            <a:off x="6350303" y="1828800"/>
            <a:ext cx="1618488" cy="1618488"/>
          </a:xfrm>
          <a:prstGeom prst="rect">
            <a:avLst/>
          </a:prstGeom>
        </p:spPr>
        <p:txBody>
          <a:bodyPr/>
          <a:lstStyle/>
          <a:p>
            <a:r>
              <a:rPr lang="en-US"/>
              <a:t>Click icon to add picture</a:t>
            </a:r>
          </a:p>
        </p:txBody>
      </p:sp>
      <p:sp>
        <p:nvSpPr>
          <p:cNvPr id="31" name="Text Field 2">
            <a:extLst>
              <a:ext uri="{FF2B5EF4-FFF2-40B4-BE49-F238E27FC236}">
                <a16:creationId xmlns:a16="http://schemas.microsoft.com/office/drawing/2014/main" id="{0EDDA99D-1B70-A347-9716-4968C6A671A3}"/>
              </a:ext>
            </a:extLst>
          </p:cNvPr>
          <p:cNvSpPr>
            <a:spLocks noGrp="1"/>
          </p:cNvSpPr>
          <p:nvPr>
            <p:ph type="body" sz="quarter" idx="21"/>
          </p:nvPr>
        </p:nvSpPr>
        <p:spPr>
          <a:xfrm>
            <a:off x="8224823" y="1828800"/>
            <a:ext cx="3203704"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4" name="Picture Placeholder 3">
            <a:extLst>
              <a:ext uri="{FF2B5EF4-FFF2-40B4-BE49-F238E27FC236}">
                <a16:creationId xmlns:a16="http://schemas.microsoft.com/office/drawing/2014/main" id="{B5E51CE6-D9C1-DD40-936F-2F700452F826}"/>
              </a:ext>
            </a:extLst>
          </p:cNvPr>
          <p:cNvSpPr>
            <a:spLocks noGrp="1" noChangeAspect="1"/>
          </p:cNvSpPr>
          <p:nvPr>
            <p:ph type="pic" sz="quarter" idx="24"/>
          </p:nvPr>
        </p:nvSpPr>
        <p:spPr>
          <a:xfrm>
            <a:off x="768875" y="4222112"/>
            <a:ext cx="1618488" cy="1618488"/>
          </a:xfrm>
          <a:prstGeom prst="rect">
            <a:avLst/>
          </a:prstGeom>
        </p:spPr>
        <p:txBody>
          <a:bodyPr/>
          <a:lstStyle/>
          <a:p>
            <a:r>
              <a:rPr lang="en-US"/>
              <a:t>Click icon to add picture</a:t>
            </a:r>
          </a:p>
        </p:txBody>
      </p:sp>
      <p:sp>
        <p:nvSpPr>
          <p:cNvPr id="29" name="Text Field 3">
            <a:extLst>
              <a:ext uri="{FF2B5EF4-FFF2-40B4-BE49-F238E27FC236}">
                <a16:creationId xmlns:a16="http://schemas.microsoft.com/office/drawing/2014/main" id="{031D2CD6-C0D8-8147-83B7-2E2A8E87228F}"/>
              </a:ext>
            </a:extLst>
          </p:cNvPr>
          <p:cNvSpPr>
            <a:spLocks noGrp="1"/>
          </p:cNvSpPr>
          <p:nvPr>
            <p:ph type="body" sz="quarter" idx="20"/>
          </p:nvPr>
        </p:nvSpPr>
        <p:spPr>
          <a:xfrm>
            <a:off x="2635245" y="4222112"/>
            <a:ext cx="3203704"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6" name="Picture Placeholder 4">
            <a:extLst>
              <a:ext uri="{FF2B5EF4-FFF2-40B4-BE49-F238E27FC236}">
                <a16:creationId xmlns:a16="http://schemas.microsoft.com/office/drawing/2014/main" id="{E401E47D-2565-384E-8A5E-2C02D2EAAAAB}"/>
              </a:ext>
            </a:extLst>
          </p:cNvPr>
          <p:cNvSpPr>
            <a:spLocks noGrp="1" noChangeAspect="1"/>
          </p:cNvSpPr>
          <p:nvPr>
            <p:ph type="pic" sz="quarter" idx="26"/>
          </p:nvPr>
        </p:nvSpPr>
        <p:spPr>
          <a:xfrm>
            <a:off x="6350303" y="4222112"/>
            <a:ext cx="1618488" cy="1618488"/>
          </a:xfrm>
          <a:prstGeom prst="rect">
            <a:avLst/>
          </a:prstGeom>
        </p:spPr>
        <p:txBody>
          <a:bodyPr/>
          <a:lstStyle/>
          <a:p>
            <a:r>
              <a:rPr lang="en-US"/>
              <a:t>Click icon to add picture</a:t>
            </a:r>
          </a:p>
        </p:txBody>
      </p:sp>
      <p:sp>
        <p:nvSpPr>
          <p:cNvPr id="32" name="Text Field 4">
            <a:extLst>
              <a:ext uri="{FF2B5EF4-FFF2-40B4-BE49-F238E27FC236}">
                <a16:creationId xmlns:a16="http://schemas.microsoft.com/office/drawing/2014/main" id="{41923FF5-9A13-1F4B-89D9-62FE2B438352}"/>
              </a:ext>
            </a:extLst>
          </p:cNvPr>
          <p:cNvSpPr>
            <a:spLocks noGrp="1"/>
          </p:cNvSpPr>
          <p:nvPr>
            <p:ph type="body" sz="quarter" idx="22"/>
          </p:nvPr>
        </p:nvSpPr>
        <p:spPr>
          <a:xfrm>
            <a:off x="8224823" y="4222112"/>
            <a:ext cx="3203704"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Slide Number">
            <a:extLst>
              <a:ext uri="{FF2B5EF4-FFF2-40B4-BE49-F238E27FC236}">
                <a16:creationId xmlns:a16="http://schemas.microsoft.com/office/drawing/2014/main" id="{237B0D71-84FB-B345-90D3-3D24EEBD0C2E}"/>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8" name="Footer">
            <a:extLst>
              <a:ext uri="{FF2B5EF4-FFF2-40B4-BE49-F238E27FC236}">
                <a16:creationId xmlns:a16="http://schemas.microsoft.com/office/drawing/2014/main" id="{F574F1B2-5125-114F-B675-196A5FB2C2E9}"/>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a:t>Copyright © 2020, Oracle and/or its affiliates  |  Internal</a:t>
            </a:r>
            <a:endParaRPr lang="en-US" dirty="0"/>
          </a:p>
        </p:txBody>
      </p:sp>
      <p:sp>
        <p:nvSpPr>
          <p:cNvPr id="4" name="Date">
            <a:extLst>
              <a:ext uri="{FF2B5EF4-FFF2-40B4-BE49-F238E27FC236}">
                <a16:creationId xmlns:a16="http://schemas.microsoft.com/office/drawing/2014/main" id="{927CAF18-F47A-4226-ADD7-8C0023BC26D3}"/>
              </a:ext>
            </a:extLst>
          </p:cNvPr>
          <p:cNvSpPr>
            <a:spLocks noGrp="1"/>
          </p:cNvSpPr>
          <p:nvPr>
            <p:ph type="dt" sz="half" idx="27"/>
          </p:nvPr>
        </p:nvSpPr>
        <p:spPr/>
        <p:txBody>
          <a:bodyPr/>
          <a:lstStyle/>
          <a:p>
            <a:r>
              <a:rPr lang="en-US"/>
              <a:t>[Date]</a:t>
            </a:r>
            <a:endParaRPr lang="en-US" dirty="0"/>
          </a:p>
        </p:txBody>
      </p:sp>
    </p:spTree>
    <p:extLst>
      <p:ext uri="{BB962C8B-B14F-4D97-AF65-F5344CB8AC3E}">
        <p14:creationId xmlns:p14="http://schemas.microsoft.com/office/powerpoint/2010/main" val="37875844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Dark - Title Quad Infographic">
    <p:bg>
      <p:bgRef idx="1001">
        <a:schemeClr val="bg1"/>
      </p:bgRef>
    </p:bg>
    <p:spTree>
      <p:nvGrpSpPr>
        <p:cNvPr id="1" name=""/>
        <p:cNvGrpSpPr/>
        <p:nvPr/>
      </p:nvGrpSpPr>
      <p:grpSpPr>
        <a:xfrm>
          <a:off x="0" y="0"/>
          <a:ext cx="0" cy="0"/>
          <a:chOff x="0" y="0"/>
          <a:chExt cx="0" cy="0"/>
        </a:xfrm>
      </p:grpSpPr>
      <p:pic>
        <p:nvPicPr>
          <p:cNvPr id="20" name="Cloud">
            <a:extLst>
              <a:ext uri="{FF2B5EF4-FFF2-40B4-BE49-F238E27FC236}">
                <a16:creationId xmlns:a16="http://schemas.microsoft.com/office/drawing/2014/main" id="{C1A88252-58CA-4766-AF63-C8A84A6C21D5}"/>
              </a:ext>
              <a:ext uri="{C183D7F6-B498-43B3-948B-1728B52AA6E4}">
                <adec:decorative xmlns:adec="http://schemas.microsoft.com/office/drawing/2017/decorative" val="1"/>
              </a:ext>
            </a:extLst>
          </p:cNvPr>
          <p:cNvPicPr>
            <a:picLocks noChangeAspect="1"/>
          </p:cNvPicPr>
          <p:nvPr userDrawn="1"/>
        </p:nvPicPr>
        <p:blipFill rotWithShape="1">
          <a:blip r:embed="rId2" cstate="email">
            <a:alphaModFix amt="80000"/>
            <a:extLst>
              <a:ext uri="{28A0092B-C50C-407E-A947-70E740481C1C}">
                <a14:useLocalDpi xmlns:a14="http://schemas.microsoft.com/office/drawing/2010/main" val="0"/>
              </a:ext>
            </a:extLst>
          </a:blip>
          <a:srcRect t="20253" b="23902"/>
          <a:stretch/>
        </p:blipFill>
        <p:spPr bwMode="invGray">
          <a:xfrm>
            <a:off x="6694964" y="318977"/>
            <a:ext cx="5101904" cy="1509821"/>
          </a:xfrm>
          <a:prstGeom prst="rect">
            <a:avLst/>
          </a:prstGeom>
        </p:spPr>
      </p:pic>
      <p:sp>
        <p:nvSpPr>
          <p:cNvPr id="2" name="Title">
            <a:extLst>
              <a:ext uri="{FF2B5EF4-FFF2-40B4-BE49-F238E27FC236}">
                <a16:creationId xmlns:a16="http://schemas.microsoft.com/office/drawing/2014/main" id="{FC641C8C-B045-47F2-8811-67AA362494E8}"/>
              </a:ext>
            </a:extLst>
          </p:cNvPr>
          <p:cNvSpPr>
            <a:spLocks noGrp="1"/>
          </p:cNvSpPr>
          <p:nvPr>
            <p:ph type="title" hasCustomPrompt="1"/>
          </p:nvPr>
        </p:nvSpPr>
        <p:spPr>
          <a:xfrm>
            <a:off x="768875" y="508000"/>
            <a:ext cx="10671048" cy="822960"/>
          </a:xfrm>
        </p:spPr>
        <p:txBody>
          <a:bodyPr/>
          <a:lstStyle>
            <a:lvl1pPr>
              <a:defRPr/>
            </a:lvl1pPr>
          </a:lstStyle>
          <a:p>
            <a:r>
              <a:rPr lang="en-US" dirty="0"/>
              <a:t>Title</a:t>
            </a:r>
          </a:p>
        </p:txBody>
      </p:sp>
      <p:sp>
        <p:nvSpPr>
          <p:cNvPr id="33" name="Picture Placeholder 1">
            <a:extLst>
              <a:ext uri="{FF2B5EF4-FFF2-40B4-BE49-F238E27FC236}">
                <a16:creationId xmlns:a16="http://schemas.microsoft.com/office/drawing/2014/main" id="{DC7ED535-9B24-2444-9E27-765F743C79F0}"/>
              </a:ext>
            </a:extLst>
          </p:cNvPr>
          <p:cNvSpPr>
            <a:spLocks noGrp="1"/>
          </p:cNvSpPr>
          <p:nvPr>
            <p:ph type="pic" sz="quarter" idx="23"/>
          </p:nvPr>
        </p:nvSpPr>
        <p:spPr>
          <a:xfrm>
            <a:off x="768875" y="1828800"/>
            <a:ext cx="1618488" cy="1618488"/>
          </a:xfrm>
          <a:prstGeom prst="rect">
            <a:avLst/>
          </a:prstGeom>
        </p:spPr>
        <p:txBody>
          <a:bodyPr/>
          <a:lstStyle/>
          <a:p>
            <a:r>
              <a:rPr lang="en-US"/>
              <a:t>Click icon to add picture</a:t>
            </a:r>
          </a:p>
        </p:txBody>
      </p:sp>
      <p:sp>
        <p:nvSpPr>
          <p:cNvPr id="25" name="Text Field 1">
            <a:extLst>
              <a:ext uri="{FF2B5EF4-FFF2-40B4-BE49-F238E27FC236}">
                <a16:creationId xmlns:a16="http://schemas.microsoft.com/office/drawing/2014/main" id="{C023883C-5CAF-9849-B009-1426F3585365}"/>
              </a:ext>
            </a:extLst>
          </p:cNvPr>
          <p:cNvSpPr>
            <a:spLocks noGrp="1"/>
          </p:cNvSpPr>
          <p:nvPr>
            <p:ph type="body" sz="quarter" idx="14"/>
          </p:nvPr>
        </p:nvSpPr>
        <p:spPr>
          <a:xfrm>
            <a:off x="2635245" y="1828800"/>
            <a:ext cx="3203704"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5" name="Picture Placeholder 2">
            <a:extLst>
              <a:ext uri="{FF2B5EF4-FFF2-40B4-BE49-F238E27FC236}">
                <a16:creationId xmlns:a16="http://schemas.microsoft.com/office/drawing/2014/main" id="{422BC426-FCDB-1347-93C5-E0102AEBC39C}"/>
              </a:ext>
            </a:extLst>
          </p:cNvPr>
          <p:cNvSpPr>
            <a:spLocks noGrp="1" noChangeAspect="1"/>
          </p:cNvSpPr>
          <p:nvPr>
            <p:ph type="pic" sz="quarter" idx="25"/>
          </p:nvPr>
        </p:nvSpPr>
        <p:spPr>
          <a:xfrm>
            <a:off x="6350303" y="1828800"/>
            <a:ext cx="1618488" cy="1618488"/>
          </a:xfrm>
          <a:prstGeom prst="rect">
            <a:avLst/>
          </a:prstGeom>
        </p:spPr>
        <p:txBody>
          <a:bodyPr/>
          <a:lstStyle/>
          <a:p>
            <a:r>
              <a:rPr lang="en-US"/>
              <a:t>Click icon to add picture</a:t>
            </a:r>
          </a:p>
        </p:txBody>
      </p:sp>
      <p:sp>
        <p:nvSpPr>
          <p:cNvPr id="31" name="Text Field 2">
            <a:extLst>
              <a:ext uri="{FF2B5EF4-FFF2-40B4-BE49-F238E27FC236}">
                <a16:creationId xmlns:a16="http://schemas.microsoft.com/office/drawing/2014/main" id="{0EDDA99D-1B70-A347-9716-4968C6A671A3}"/>
              </a:ext>
            </a:extLst>
          </p:cNvPr>
          <p:cNvSpPr>
            <a:spLocks noGrp="1"/>
          </p:cNvSpPr>
          <p:nvPr>
            <p:ph type="body" sz="quarter" idx="21"/>
          </p:nvPr>
        </p:nvSpPr>
        <p:spPr>
          <a:xfrm>
            <a:off x="8224823" y="1828800"/>
            <a:ext cx="3203704"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4" name="Picture Placeholder 3">
            <a:extLst>
              <a:ext uri="{FF2B5EF4-FFF2-40B4-BE49-F238E27FC236}">
                <a16:creationId xmlns:a16="http://schemas.microsoft.com/office/drawing/2014/main" id="{B5E51CE6-D9C1-DD40-936F-2F700452F826}"/>
              </a:ext>
            </a:extLst>
          </p:cNvPr>
          <p:cNvSpPr>
            <a:spLocks noGrp="1" noChangeAspect="1"/>
          </p:cNvSpPr>
          <p:nvPr>
            <p:ph type="pic" sz="quarter" idx="24"/>
          </p:nvPr>
        </p:nvSpPr>
        <p:spPr>
          <a:xfrm>
            <a:off x="768875" y="4222112"/>
            <a:ext cx="1618488" cy="1618488"/>
          </a:xfrm>
          <a:prstGeom prst="rect">
            <a:avLst/>
          </a:prstGeom>
        </p:spPr>
        <p:txBody>
          <a:bodyPr/>
          <a:lstStyle/>
          <a:p>
            <a:r>
              <a:rPr lang="en-US"/>
              <a:t>Click icon to add picture</a:t>
            </a:r>
          </a:p>
        </p:txBody>
      </p:sp>
      <p:sp>
        <p:nvSpPr>
          <p:cNvPr id="29" name="Text Field 3">
            <a:extLst>
              <a:ext uri="{FF2B5EF4-FFF2-40B4-BE49-F238E27FC236}">
                <a16:creationId xmlns:a16="http://schemas.microsoft.com/office/drawing/2014/main" id="{031D2CD6-C0D8-8147-83B7-2E2A8E87228F}"/>
              </a:ext>
            </a:extLst>
          </p:cNvPr>
          <p:cNvSpPr>
            <a:spLocks noGrp="1"/>
          </p:cNvSpPr>
          <p:nvPr>
            <p:ph type="body" sz="quarter" idx="20"/>
          </p:nvPr>
        </p:nvSpPr>
        <p:spPr>
          <a:xfrm>
            <a:off x="2635245" y="4222112"/>
            <a:ext cx="3203704"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6" name="Picture Placeholder 4">
            <a:extLst>
              <a:ext uri="{FF2B5EF4-FFF2-40B4-BE49-F238E27FC236}">
                <a16:creationId xmlns:a16="http://schemas.microsoft.com/office/drawing/2014/main" id="{E401E47D-2565-384E-8A5E-2C02D2EAAAAB}"/>
              </a:ext>
            </a:extLst>
          </p:cNvPr>
          <p:cNvSpPr>
            <a:spLocks noGrp="1" noChangeAspect="1"/>
          </p:cNvSpPr>
          <p:nvPr>
            <p:ph type="pic" sz="quarter" idx="26"/>
          </p:nvPr>
        </p:nvSpPr>
        <p:spPr>
          <a:xfrm>
            <a:off x="6350303" y="4222112"/>
            <a:ext cx="1618488" cy="1618488"/>
          </a:xfrm>
          <a:prstGeom prst="rect">
            <a:avLst/>
          </a:prstGeom>
        </p:spPr>
        <p:txBody>
          <a:bodyPr/>
          <a:lstStyle/>
          <a:p>
            <a:r>
              <a:rPr lang="en-US"/>
              <a:t>Click icon to add picture</a:t>
            </a:r>
          </a:p>
        </p:txBody>
      </p:sp>
      <p:sp>
        <p:nvSpPr>
          <p:cNvPr id="32" name="Text Field 4">
            <a:extLst>
              <a:ext uri="{FF2B5EF4-FFF2-40B4-BE49-F238E27FC236}">
                <a16:creationId xmlns:a16="http://schemas.microsoft.com/office/drawing/2014/main" id="{41923FF5-9A13-1F4B-89D9-62FE2B438352}"/>
              </a:ext>
            </a:extLst>
          </p:cNvPr>
          <p:cNvSpPr>
            <a:spLocks noGrp="1"/>
          </p:cNvSpPr>
          <p:nvPr>
            <p:ph type="body" sz="quarter" idx="22"/>
          </p:nvPr>
        </p:nvSpPr>
        <p:spPr>
          <a:xfrm>
            <a:off x="8224823" y="4222112"/>
            <a:ext cx="3203704"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Slide Number">
            <a:extLst>
              <a:ext uri="{FF2B5EF4-FFF2-40B4-BE49-F238E27FC236}">
                <a16:creationId xmlns:a16="http://schemas.microsoft.com/office/drawing/2014/main" id="{237B0D71-84FB-B345-90D3-3D24EEBD0C2E}"/>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8" name="Footer">
            <a:extLst>
              <a:ext uri="{FF2B5EF4-FFF2-40B4-BE49-F238E27FC236}">
                <a16:creationId xmlns:a16="http://schemas.microsoft.com/office/drawing/2014/main" id="{F574F1B2-5125-114F-B675-196A5FB2C2E9}"/>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a:t>Copyright © 2020, Oracle and/or its affiliates  |  Internal</a:t>
            </a:r>
            <a:endParaRPr lang="en-US" dirty="0"/>
          </a:p>
        </p:txBody>
      </p:sp>
      <p:sp>
        <p:nvSpPr>
          <p:cNvPr id="4" name="Date">
            <a:extLst>
              <a:ext uri="{FF2B5EF4-FFF2-40B4-BE49-F238E27FC236}">
                <a16:creationId xmlns:a16="http://schemas.microsoft.com/office/drawing/2014/main" id="{927CAF18-F47A-4226-ADD7-8C0023BC26D3}"/>
              </a:ext>
            </a:extLst>
          </p:cNvPr>
          <p:cNvSpPr>
            <a:spLocks noGrp="1"/>
          </p:cNvSpPr>
          <p:nvPr>
            <p:ph type="dt" sz="half" idx="27"/>
          </p:nvPr>
        </p:nvSpPr>
        <p:spPr/>
        <p:txBody>
          <a:bodyPr/>
          <a:lstStyle/>
          <a:p>
            <a:r>
              <a:rPr lang="en-US"/>
              <a:t>[Date]</a:t>
            </a:r>
            <a:endParaRPr lang="en-US" dirty="0"/>
          </a:p>
        </p:txBody>
      </p:sp>
    </p:spTree>
    <p:extLst>
      <p:ext uri="{BB962C8B-B14F-4D97-AF65-F5344CB8AC3E}">
        <p14:creationId xmlns:p14="http://schemas.microsoft.com/office/powerpoint/2010/main" val="16298396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Light - Title/Subtitle Quad Infographic">
    <p:bg>
      <p:bgRef idx="1001">
        <a:schemeClr val="bg1"/>
      </p:bgRef>
    </p:bg>
    <p:spTree>
      <p:nvGrpSpPr>
        <p:cNvPr id="1" name=""/>
        <p:cNvGrpSpPr/>
        <p:nvPr/>
      </p:nvGrpSpPr>
      <p:grpSpPr>
        <a:xfrm>
          <a:off x="0" y="0"/>
          <a:ext cx="0" cy="0"/>
          <a:chOff x="0" y="0"/>
          <a:chExt cx="0" cy="0"/>
        </a:xfrm>
      </p:grpSpPr>
      <p:pic>
        <p:nvPicPr>
          <p:cNvPr id="38" name="Cloud">
            <a:extLst>
              <a:ext uri="{FF2B5EF4-FFF2-40B4-BE49-F238E27FC236}">
                <a16:creationId xmlns:a16="http://schemas.microsoft.com/office/drawing/2014/main" id="{AA29764F-6A18-4348-B769-6CAB73F04C64}"/>
              </a:ext>
              <a:ext uri="{C183D7F6-B498-43B3-948B-1728B52AA6E4}">
                <adec:decorative xmlns:adec="http://schemas.microsoft.com/office/drawing/2017/decorative" val="1"/>
              </a:ext>
            </a:extLst>
          </p:cNvPr>
          <p:cNvPicPr>
            <a:picLocks noChangeAspect="1"/>
          </p:cNvPicPr>
          <p:nvPr userDrawn="1"/>
        </p:nvPicPr>
        <p:blipFill rotWithShape="1">
          <a:blip r:embed="rId2" cstate="email">
            <a:alphaModFix amt="80000"/>
            <a:extLst>
              <a:ext uri="{28A0092B-C50C-407E-A947-70E740481C1C}">
                <a14:useLocalDpi xmlns:a14="http://schemas.microsoft.com/office/drawing/2010/main" val="0"/>
              </a:ext>
            </a:extLst>
          </a:blip>
          <a:srcRect t="14269" b="31458"/>
          <a:stretch/>
        </p:blipFill>
        <p:spPr>
          <a:xfrm>
            <a:off x="6694964" y="311891"/>
            <a:ext cx="5101904" cy="1467290"/>
          </a:xfrm>
          <a:prstGeom prst="rect">
            <a:avLst/>
          </a:prstGeom>
        </p:spPr>
      </p:pic>
      <p:sp>
        <p:nvSpPr>
          <p:cNvPr id="24" name="Title">
            <a:extLst>
              <a:ext uri="{FF2B5EF4-FFF2-40B4-BE49-F238E27FC236}">
                <a16:creationId xmlns:a16="http://schemas.microsoft.com/office/drawing/2014/main" id="{8C9BB090-903F-7141-8040-376390E8FE3B}"/>
              </a:ext>
            </a:extLst>
          </p:cNvPr>
          <p:cNvSpPr>
            <a:spLocks noGrp="1"/>
          </p:cNvSpPr>
          <p:nvPr>
            <p:ph type="title" hasCustomPrompt="1"/>
          </p:nvPr>
        </p:nvSpPr>
        <p:spPr>
          <a:xfrm>
            <a:off x="766763" y="508000"/>
            <a:ext cx="10671048" cy="492103"/>
          </a:xfrm>
        </p:spPr>
        <p:txBody>
          <a:bodyPr vert="horz" lIns="0" tIns="0" rIns="0" bIns="0" rtlCol="0" anchor="b">
            <a:noAutofit/>
          </a:bodyPr>
          <a:lstStyle>
            <a:lvl1pPr>
              <a:defRPr lang="en-US" sz="2400" b="1" i="0" baseline="0">
                <a:latin typeface="Oracle Sans Tab" panose="020B0503020204020204" pitchFamily="34" charset="0"/>
                <a:ea typeface="+mn-ea"/>
                <a:cs typeface="Oracle Sans Tab" panose="020B0503020204020204" pitchFamily="34" charset="0"/>
              </a:defRPr>
            </a:lvl1pPr>
          </a:lstStyle>
          <a:p>
            <a:pPr marL="0" lvl="0" indent="0">
              <a:spcBef>
                <a:spcPts val="1000"/>
              </a:spcBef>
              <a:buFont typeface="Arial" panose="020B0604020202020204" pitchFamily="34" charset="0"/>
            </a:pPr>
            <a:r>
              <a:rPr lang="en-US" dirty="0"/>
              <a:t>Title</a:t>
            </a:r>
          </a:p>
        </p:txBody>
      </p:sp>
      <p:sp>
        <p:nvSpPr>
          <p:cNvPr id="22" name="Subtitle">
            <a:extLst>
              <a:ext uri="{FF2B5EF4-FFF2-40B4-BE49-F238E27FC236}">
                <a16:creationId xmlns:a16="http://schemas.microsoft.com/office/drawing/2014/main" id="{F8627394-C302-DF4A-A2CC-76DC053BE227}"/>
              </a:ext>
            </a:extLst>
          </p:cNvPr>
          <p:cNvSpPr>
            <a:spLocks noGrp="1"/>
          </p:cNvSpPr>
          <p:nvPr>
            <p:ph type="body" sz="quarter" idx="27"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33" name="Picture Placeholder 1">
            <a:extLst>
              <a:ext uri="{FF2B5EF4-FFF2-40B4-BE49-F238E27FC236}">
                <a16:creationId xmlns:a16="http://schemas.microsoft.com/office/drawing/2014/main" id="{DC7ED535-9B24-2444-9E27-765F743C79F0}"/>
              </a:ext>
            </a:extLst>
          </p:cNvPr>
          <p:cNvSpPr>
            <a:spLocks noGrp="1"/>
          </p:cNvSpPr>
          <p:nvPr>
            <p:ph type="pic" sz="quarter" idx="23"/>
          </p:nvPr>
        </p:nvSpPr>
        <p:spPr>
          <a:xfrm>
            <a:off x="766763" y="1828800"/>
            <a:ext cx="1618488" cy="1618488"/>
          </a:xfrm>
          <a:prstGeom prst="rect">
            <a:avLst/>
          </a:prstGeom>
        </p:spPr>
        <p:txBody>
          <a:bodyPr/>
          <a:lstStyle/>
          <a:p>
            <a:r>
              <a:rPr lang="en-US"/>
              <a:t>Click icon to add picture</a:t>
            </a:r>
          </a:p>
        </p:txBody>
      </p:sp>
      <p:sp>
        <p:nvSpPr>
          <p:cNvPr id="25" name="Text Field 1">
            <a:extLst>
              <a:ext uri="{FF2B5EF4-FFF2-40B4-BE49-F238E27FC236}">
                <a16:creationId xmlns:a16="http://schemas.microsoft.com/office/drawing/2014/main" id="{C023883C-5CAF-9849-B009-1426F3585365}"/>
              </a:ext>
            </a:extLst>
          </p:cNvPr>
          <p:cNvSpPr>
            <a:spLocks noGrp="1"/>
          </p:cNvSpPr>
          <p:nvPr>
            <p:ph type="body" sz="quarter" idx="14"/>
          </p:nvPr>
        </p:nvSpPr>
        <p:spPr>
          <a:xfrm>
            <a:off x="2635245" y="1828800"/>
            <a:ext cx="3203704"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5" name="Picture Placeholder 2">
            <a:extLst>
              <a:ext uri="{FF2B5EF4-FFF2-40B4-BE49-F238E27FC236}">
                <a16:creationId xmlns:a16="http://schemas.microsoft.com/office/drawing/2014/main" id="{422BC426-FCDB-1347-93C5-E0102AEBC39C}"/>
              </a:ext>
            </a:extLst>
          </p:cNvPr>
          <p:cNvSpPr>
            <a:spLocks noGrp="1" noChangeAspect="1"/>
          </p:cNvSpPr>
          <p:nvPr>
            <p:ph type="pic" sz="quarter" idx="25"/>
          </p:nvPr>
        </p:nvSpPr>
        <p:spPr>
          <a:xfrm>
            <a:off x="6350303" y="1828800"/>
            <a:ext cx="1618488" cy="1618488"/>
          </a:xfrm>
          <a:prstGeom prst="rect">
            <a:avLst/>
          </a:prstGeom>
        </p:spPr>
        <p:txBody>
          <a:bodyPr/>
          <a:lstStyle/>
          <a:p>
            <a:r>
              <a:rPr lang="en-US"/>
              <a:t>Click icon to add picture</a:t>
            </a:r>
          </a:p>
        </p:txBody>
      </p:sp>
      <p:sp>
        <p:nvSpPr>
          <p:cNvPr id="31" name="Text Field 2">
            <a:extLst>
              <a:ext uri="{FF2B5EF4-FFF2-40B4-BE49-F238E27FC236}">
                <a16:creationId xmlns:a16="http://schemas.microsoft.com/office/drawing/2014/main" id="{0EDDA99D-1B70-A347-9716-4968C6A671A3}"/>
              </a:ext>
            </a:extLst>
          </p:cNvPr>
          <p:cNvSpPr>
            <a:spLocks noGrp="1"/>
          </p:cNvSpPr>
          <p:nvPr>
            <p:ph type="body" sz="quarter" idx="21"/>
          </p:nvPr>
        </p:nvSpPr>
        <p:spPr>
          <a:xfrm>
            <a:off x="8224823" y="1828800"/>
            <a:ext cx="3203704"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4" name="Picture Placeholder 3">
            <a:extLst>
              <a:ext uri="{FF2B5EF4-FFF2-40B4-BE49-F238E27FC236}">
                <a16:creationId xmlns:a16="http://schemas.microsoft.com/office/drawing/2014/main" id="{B5E51CE6-D9C1-DD40-936F-2F700452F826}"/>
              </a:ext>
            </a:extLst>
          </p:cNvPr>
          <p:cNvSpPr>
            <a:spLocks noGrp="1" noChangeAspect="1"/>
          </p:cNvSpPr>
          <p:nvPr>
            <p:ph type="pic" sz="quarter" idx="24"/>
          </p:nvPr>
        </p:nvSpPr>
        <p:spPr>
          <a:xfrm>
            <a:off x="766763" y="4222112"/>
            <a:ext cx="1618488" cy="1618488"/>
          </a:xfrm>
          <a:prstGeom prst="rect">
            <a:avLst/>
          </a:prstGeom>
        </p:spPr>
        <p:txBody>
          <a:bodyPr/>
          <a:lstStyle/>
          <a:p>
            <a:r>
              <a:rPr lang="en-US"/>
              <a:t>Click icon to add picture</a:t>
            </a:r>
          </a:p>
        </p:txBody>
      </p:sp>
      <p:sp>
        <p:nvSpPr>
          <p:cNvPr id="29" name="Text Field 3">
            <a:extLst>
              <a:ext uri="{FF2B5EF4-FFF2-40B4-BE49-F238E27FC236}">
                <a16:creationId xmlns:a16="http://schemas.microsoft.com/office/drawing/2014/main" id="{031D2CD6-C0D8-8147-83B7-2E2A8E87228F}"/>
              </a:ext>
            </a:extLst>
          </p:cNvPr>
          <p:cNvSpPr>
            <a:spLocks noGrp="1"/>
          </p:cNvSpPr>
          <p:nvPr>
            <p:ph type="body" sz="quarter" idx="20"/>
          </p:nvPr>
        </p:nvSpPr>
        <p:spPr>
          <a:xfrm>
            <a:off x="2635245" y="4222112"/>
            <a:ext cx="3203704"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6" name="Picture Placeholder 4">
            <a:extLst>
              <a:ext uri="{FF2B5EF4-FFF2-40B4-BE49-F238E27FC236}">
                <a16:creationId xmlns:a16="http://schemas.microsoft.com/office/drawing/2014/main" id="{E401E47D-2565-384E-8A5E-2C02D2EAAAAB}"/>
              </a:ext>
            </a:extLst>
          </p:cNvPr>
          <p:cNvSpPr>
            <a:spLocks noGrp="1" noChangeAspect="1"/>
          </p:cNvSpPr>
          <p:nvPr>
            <p:ph type="pic" sz="quarter" idx="26"/>
          </p:nvPr>
        </p:nvSpPr>
        <p:spPr>
          <a:xfrm>
            <a:off x="6350303" y="4222112"/>
            <a:ext cx="1618488" cy="1618488"/>
          </a:xfrm>
          <a:prstGeom prst="rect">
            <a:avLst/>
          </a:prstGeom>
        </p:spPr>
        <p:txBody>
          <a:bodyPr/>
          <a:lstStyle/>
          <a:p>
            <a:r>
              <a:rPr lang="en-US"/>
              <a:t>Click icon to add picture</a:t>
            </a:r>
          </a:p>
        </p:txBody>
      </p:sp>
      <p:sp>
        <p:nvSpPr>
          <p:cNvPr id="32" name="Text Field 4">
            <a:extLst>
              <a:ext uri="{FF2B5EF4-FFF2-40B4-BE49-F238E27FC236}">
                <a16:creationId xmlns:a16="http://schemas.microsoft.com/office/drawing/2014/main" id="{41923FF5-9A13-1F4B-89D9-62FE2B438352}"/>
              </a:ext>
            </a:extLst>
          </p:cNvPr>
          <p:cNvSpPr>
            <a:spLocks noGrp="1"/>
          </p:cNvSpPr>
          <p:nvPr>
            <p:ph type="body" sz="quarter" idx="22"/>
          </p:nvPr>
        </p:nvSpPr>
        <p:spPr>
          <a:xfrm>
            <a:off x="8224823" y="4222112"/>
            <a:ext cx="3203704"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Slide Number">
            <a:extLst>
              <a:ext uri="{FF2B5EF4-FFF2-40B4-BE49-F238E27FC236}">
                <a16:creationId xmlns:a16="http://schemas.microsoft.com/office/drawing/2014/main" id="{237B0D71-84FB-B345-90D3-3D24EEBD0C2E}"/>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8" name="Footer">
            <a:extLst>
              <a:ext uri="{FF2B5EF4-FFF2-40B4-BE49-F238E27FC236}">
                <a16:creationId xmlns:a16="http://schemas.microsoft.com/office/drawing/2014/main" id="{DACB8D5A-1D6D-124B-A372-69C969095AF5}"/>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a:t>Copyright © 2020, Oracle and/or its affiliates  |  Internal</a:t>
            </a:r>
            <a:endParaRPr lang="en-US" dirty="0"/>
          </a:p>
        </p:txBody>
      </p:sp>
      <p:sp>
        <p:nvSpPr>
          <p:cNvPr id="3" name="Date">
            <a:extLst>
              <a:ext uri="{FF2B5EF4-FFF2-40B4-BE49-F238E27FC236}">
                <a16:creationId xmlns:a16="http://schemas.microsoft.com/office/drawing/2014/main" id="{9AB8C183-C6B7-4039-B155-6182ED1724B8}"/>
              </a:ext>
            </a:extLst>
          </p:cNvPr>
          <p:cNvSpPr>
            <a:spLocks noGrp="1"/>
          </p:cNvSpPr>
          <p:nvPr>
            <p:ph type="dt" sz="half" idx="28"/>
          </p:nvPr>
        </p:nvSpPr>
        <p:spPr/>
        <p:txBody>
          <a:bodyPr/>
          <a:lstStyle/>
          <a:p>
            <a:r>
              <a:rPr lang="en-US"/>
              <a:t>[Date]</a:t>
            </a:r>
            <a:endParaRPr lang="en-US" dirty="0"/>
          </a:p>
        </p:txBody>
      </p:sp>
    </p:spTree>
    <p:extLst>
      <p:ext uri="{BB962C8B-B14F-4D97-AF65-F5344CB8AC3E}">
        <p14:creationId xmlns:p14="http://schemas.microsoft.com/office/powerpoint/2010/main" val="26396901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Dark - Title/Subtitle Quad Infographic">
    <p:bg>
      <p:bgRef idx="1001">
        <a:schemeClr val="bg1"/>
      </p:bgRef>
    </p:bg>
    <p:spTree>
      <p:nvGrpSpPr>
        <p:cNvPr id="1" name=""/>
        <p:cNvGrpSpPr/>
        <p:nvPr/>
      </p:nvGrpSpPr>
      <p:grpSpPr>
        <a:xfrm>
          <a:off x="0" y="0"/>
          <a:ext cx="0" cy="0"/>
          <a:chOff x="0" y="0"/>
          <a:chExt cx="0" cy="0"/>
        </a:xfrm>
      </p:grpSpPr>
      <p:pic>
        <p:nvPicPr>
          <p:cNvPr id="21" name="Cloud">
            <a:extLst>
              <a:ext uri="{FF2B5EF4-FFF2-40B4-BE49-F238E27FC236}">
                <a16:creationId xmlns:a16="http://schemas.microsoft.com/office/drawing/2014/main" id="{8CAE03BE-473C-480E-8678-463CF6F92416}"/>
              </a:ext>
              <a:ext uri="{C183D7F6-B498-43B3-948B-1728B52AA6E4}">
                <adec:decorative xmlns:adec="http://schemas.microsoft.com/office/drawing/2017/decorative" val="1"/>
              </a:ext>
            </a:extLst>
          </p:cNvPr>
          <p:cNvPicPr>
            <a:picLocks noChangeAspect="1"/>
          </p:cNvPicPr>
          <p:nvPr userDrawn="1"/>
        </p:nvPicPr>
        <p:blipFill rotWithShape="1">
          <a:blip r:embed="rId2" cstate="email">
            <a:alphaModFix amt="80000"/>
            <a:extLst>
              <a:ext uri="{28A0092B-C50C-407E-A947-70E740481C1C}">
                <a14:useLocalDpi xmlns:a14="http://schemas.microsoft.com/office/drawing/2010/main" val="0"/>
              </a:ext>
            </a:extLst>
          </a:blip>
          <a:srcRect t="27244" b="25737"/>
          <a:stretch/>
        </p:blipFill>
        <p:spPr bwMode="invGray">
          <a:xfrm>
            <a:off x="6694964" y="508001"/>
            <a:ext cx="5101904" cy="1271180"/>
          </a:xfrm>
          <a:prstGeom prst="rect">
            <a:avLst/>
          </a:prstGeom>
        </p:spPr>
      </p:pic>
      <p:sp>
        <p:nvSpPr>
          <p:cNvPr id="24" name="Title">
            <a:extLst>
              <a:ext uri="{FF2B5EF4-FFF2-40B4-BE49-F238E27FC236}">
                <a16:creationId xmlns:a16="http://schemas.microsoft.com/office/drawing/2014/main" id="{8C9BB090-903F-7141-8040-376390E8FE3B}"/>
              </a:ext>
            </a:extLst>
          </p:cNvPr>
          <p:cNvSpPr>
            <a:spLocks noGrp="1"/>
          </p:cNvSpPr>
          <p:nvPr>
            <p:ph type="title" hasCustomPrompt="1"/>
          </p:nvPr>
        </p:nvSpPr>
        <p:spPr>
          <a:xfrm>
            <a:off x="766763" y="508000"/>
            <a:ext cx="10671048" cy="492103"/>
          </a:xfrm>
        </p:spPr>
        <p:txBody>
          <a:bodyPr vert="horz" lIns="0" tIns="0" rIns="0" bIns="0" rtlCol="0" anchor="b">
            <a:noAutofit/>
          </a:bodyPr>
          <a:lstStyle>
            <a:lvl1pPr>
              <a:defRPr lang="en-US" sz="2400" b="1" i="0" baseline="0">
                <a:latin typeface="Oracle Sans Tab" panose="020B0503020204020204" pitchFamily="34" charset="0"/>
                <a:ea typeface="+mn-ea"/>
                <a:cs typeface="Oracle Sans Tab" panose="020B0503020204020204" pitchFamily="34" charset="0"/>
              </a:defRPr>
            </a:lvl1pPr>
          </a:lstStyle>
          <a:p>
            <a:pPr marL="0" lvl="0" indent="0">
              <a:spcBef>
                <a:spcPts val="1000"/>
              </a:spcBef>
              <a:buFont typeface="Arial" panose="020B0604020202020204" pitchFamily="34" charset="0"/>
            </a:pPr>
            <a:r>
              <a:rPr lang="en-US" dirty="0"/>
              <a:t>Title</a:t>
            </a:r>
          </a:p>
        </p:txBody>
      </p:sp>
      <p:sp>
        <p:nvSpPr>
          <p:cNvPr id="22" name="Subtitle">
            <a:extLst>
              <a:ext uri="{FF2B5EF4-FFF2-40B4-BE49-F238E27FC236}">
                <a16:creationId xmlns:a16="http://schemas.microsoft.com/office/drawing/2014/main" id="{F8627394-C302-DF4A-A2CC-76DC053BE227}"/>
              </a:ext>
            </a:extLst>
          </p:cNvPr>
          <p:cNvSpPr>
            <a:spLocks noGrp="1"/>
          </p:cNvSpPr>
          <p:nvPr>
            <p:ph type="body" sz="quarter" idx="27"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33" name="Picture Placeholder 1">
            <a:extLst>
              <a:ext uri="{FF2B5EF4-FFF2-40B4-BE49-F238E27FC236}">
                <a16:creationId xmlns:a16="http://schemas.microsoft.com/office/drawing/2014/main" id="{DC7ED535-9B24-2444-9E27-765F743C79F0}"/>
              </a:ext>
            </a:extLst>
          </p:cNvPr>
          <p:cNvSpPr>
            <a:spLocks noGrp="1"/>
          </p:cNvSpPr>
          <p:nvPr>
            <p:ph type="pic" sz="quarter" idx="23"/>
          </p:nvPr>
        </p:nvSpPr>
        <p:spPr>
          <a:xfrm>
            <a:off x="766763" y="1828800"/>
            <a:ext cx="1618488" cy="1618488"/>
          </a:xfrm>
          <a:prstGeom prst="rect">
            <a:avLst/>
          </a:prstGeom>
        </p:spPr>
        <p:txBody>
          <a:bodyPr/>
          <a:lstStyle/>
          <a:p>
            <a:r>
              <a:rPr lang="en-US"/>
              <a:t>Click icon to add picture</a:t>
            </a:r>
          </a:p>
        </p:txBody>
      </p:sp>
      <p:sp>
        <p:nvSpPr>
          <p:cNvPr id="25" name="Text Field 1">
            <a:extLst>
              <a:ext uri="{FF2B5EF4-FFF2-40B4-BE49-F238E27FC236}">
                <a16:creationId xmlns:a16="http://schemas.microsoft.com/office/drawing/2014/main" id="{C023883C-5CAF-9849-B009-1426F3585365}"/>
              </a:ext>
            </a:extLst>
          </p:cNvPr>
          <p:cNvSpPr>
            <a:spLocks noGrp="1"/>
          </p:cNvSpPr>
          <p:nvPr>
            <p:ph type="body" sz="quarter" idx="14"/>
          </p:nvPr>
        </p:nvSpPr>
        <p:spPr>
          <a:xfrm>
            <a:off x="2635245" y="1828800"/>
            <a:ext cx="3203704"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5" name="Picture Placeholder 2">
            <a:extLst>
              <a:ext uri="{FF2B5EF4-FFF2-40B4-BE49-F238E27FC236}">
                <a16:creationId xmlns:a16="http://schemas.microsoft.com/office/drawing/2014/main" id="{422BC426-FCDB-1347-93C5-E0102AEBC39C}"/>
              </a:ext>
            </a:extLst>
          </p:cNvPr>
          <p:cNvSpPr>
            <a:spLocks noGrp="1" noChangeAspect="1"/>
          </p:cNvSpPr>
          <p:nvPr>
            <p:ph type="pic" sz="quarter" idx="25"/>
          </p:nvPr>
        </p:nvSpPr>
        <p:spPr>
          <a:xfrm>
            <a:off x="6350303" y="1828800"/>
            <a:ext cx="1618488" cy="1618488"/>
          </a:xfrm>
          <a:prstGeom prst="rect">
            <a:avLst/>
          </a:prstGeom>
        </p:spPr>
        <p:txBody>
          <a:bodyPr/>
          <a:lstStyle/>
          <a:p>
            <a:r>
              <a:rPr lang="en-US"/>
              <a:t>Click icon to add picture</a:t>
            </a:r>
          </a:p>
        </p:txBody>
      </p:sp>
      <p:sp>
        <p:nvSpPr>
          <p:cNvPr id="31" name="Text Field 2">
            <a:extLst>
              <a:ext uri="{FF2B5EF4-FFF2-40B4-BE49-F238E27FC236}">
                <a16:creationId xmlns:a16="http://schemas.microsoft.com/office/drawing/2014/main" id="{0EDDA99D-1B70-A347-9716-4968C6A671A3}"/>
              </a:ext>
            </a:extLst>
          </p:cNvPr>
          <p:cNvSpPr>
            <a:spLocks noGrp="1"/>
          </p:cNvSpPr>
          <p:nvPr>
            <p:ph type="body" sz="quarter" idx="21"/>
          </p:nvPr>
        </p:nvSpPr>
        <p:spPr>
          <a:xfrm>
            <a:off x="8224823" y="1828800"/>
            <a:ext cx="3203704"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4" name="Picture Placeholder 3">
            <a:extLst>
              <a:ext uri="{FF2B5EF4-FFF2-40B4-BE49-F238E27FC236}">
                <a16:creationId xmlns:a16="http://schemas.microsoft.com/office/drawing/2014/main" id="{B5E51CE6-D9C1-DD40-936F-2F700452F826}"/>
              </a:ext>
            </a:extLst>
          </p:cNvPr>
          <p:cNvSpPr>
            <a:spLocks noGrp="1" noChangeAspect="1"/>
          </p:cNvSpPr>
          <p:nvPr>
            <p:ph type="pic" sz="quarter" idx="24"/>
          </p:nvPr>
        </p:nvSpPr>
        <p:spPr>
          <a:xfrm>
            <a:off x="766763" y="4222112"/>
            <a:ext cx="1618488" cy="1618488"/>
          </a:xfrm>
          <a:prstGeom prst="rect">
            <a:avLst/>
          </a:prstGeom>
        </p:spPr>
        <p:txBody>
          <a:bodyPr/>
          <a:lstStyle/>
          <a:p>
            <a:r>
              <a:rPr lang="en-US"/>
              <a:t>Click icon to add picture</a:t>
            </a:r>
          </a:p>
        </p:txBody>
      </p:sp>
      <p:sp>
        <p:nvSpPr>
          <p:cNvPr id="29" name="Text Field 3">
            <a:extLst>
              <a:ext uri="{FF2B5EF4-FFF2-40B4-BE49-F238E27FC236}">
                <a16:creationId xmlns:a16="http://schemas.microsoft.com/office/drawing/2014/main" id="{031D2CD6-C0D8-8147-83B7-2E2A8E87228F}"/>
              </a:ext>
            </a:extLst>
          </p:cNvPr>
          <p:cNvSpPr>
            <a:spLocks noGrp="1"/>
          </p:cNvSpPr>
          <p:nvPr>
            <p:ph type="body" sz="quarter" idx="20"/>
          </p:nvPr>
        </p:nvSpPr>
        <p:spPr>
          <a:xfrm>
            <a:off x="2635245" y="4222112"/>
            <a:ext cx="3203704"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6" name="Picture Placeholder 4">
            <a:extLst>
              <a:ext uri="{FF2B5EF4-FFF2-40B4-BE49-F238E27FC236}">
                <a16:creationId xmlns:a16="http://schemas.microsoft.com/office/drawing/2014/main" id="{E401E47D-2565-384E-8A5E-2C02D2EAAAAB}"/>
              </a:ext>
            </a:extLst>
          </p:cNvPr>
          <p:cNvSpPr>
            <a:spLocks noGrp="1" noChangeAspect="1"/>
          </p:cNvSpPr>
          <p:nvPr>
            <p:ph type="pic" sz="quarter" idx="26"/>
          </p:nvPr>
        </p:nvSpPr>
        <p:spPr>
          <a:xfrm>
            <a:off x="6350303" y="4222112"/>
            <a:ext cx="1618488" cy="1618488"/>
          </a:xfrm>
          <a:prstGeom prst="rect">
            <a:avLst/>
          </a:prstGeom>
        </p:spPr>
        <p:txBody>
          <a:bodyPr/>
          <a:lstStyle/>
          <a:p>
            <a:r>
              <a:rPr lang="en-US"/>
              <a:t>Click icon to add picture</a:t>
            </a:r>
          </a:p>
        </p:txBody>
      </p:sp>
      <p:sp>
        <p:nvSpPr>
          <p:cNvPr id="32" name="Text Field 4">
            <a:extLst>
              <a:ext uri="{FF2B5EF4-FFF2-40B4-BE49-F238E27FC236}">
                <a16:creationId xmlns:a16="http://schemas.microsoft.com/office/drawing/2014/main" id="{41923FF5-9A13-1F4B-89D9-62FE2B438352}"/>
              </a:ext>
            </a:extLst>
          </p:cNvPr>
          <p:cNvSpPr>
            <a:spLocks noGrp="1"/>
          </p:cNvSpPr>
          <p:nvPr>
            <p:ph type="body" sz="quarter" idx="22"/>
          </p:nvPr>
        </p:nvSpPr>
        <p:spPr>
          <a:xfrm>
            <a:off x="8224823" y="4222112"/>
            <a:ext cx="3203704"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Slide Number">
            <a:extLst>
              <a:ext uri="{FF2B5EF4-FFF2-40B4-BE49-F238E27FC236}">
                <a16:creationId xmlns:a16="http://schemas.microsoft.com/office/drawing/2014/main" id="{237B0D71-84FB-B345-90D3-3D24EEBD0C2E}"/>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8" name="Footer">
            <a:extLst>
              <a:ext uri="{FF2B5EF4-FFF2-40B4-BE49-F238E27FC236}">
                <a16:creationId xmlns:a16="http://schemas.microsoft.com/office/drawing/2014/main" id="{DACB8D5A-1D6D-124B-A372-69C969095AF5}"/>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a:t>Copyright © 2020, Oracle and/or its affiliates  |  Internal</a:t>
            </a:r>
            <a:endParaRPr lang="en-US" dirty="0"/>
          </a:p>
        </p:txBody>
      </p:sp>
      <p:sp>
        <p:nvSpPr>
          <p:cNvPr id="2" name="Date">
            <a:extLst>
              <a:ext uri="{FF2B5EF4-FFF2-40B4-BE49-F238E27FC236}">
                <a16:creationId xmlns:a16="http://schemas.microsoft.com/office/drawing/2014/main" id="{D9934A67-AA2F-42E3-B34C-A006097AC6D1}"/>
              </a:ext>
            </a:extLst>
          </p:cNvPr>
          <p:cNvSpPr>
            <a:spLocks noGrp="1"/>
          </p:cNvSpPr>
          <p:nvPr>
            <p:ph type="dt" sz="half" idx="28"/>
          </p:nvPr>
        </p:nvSpPr>
        <p:spPr/>
        <p:txBody>
          <a:bodyPr/>
          <a:lstStyle/>
          <a:p>
            <a:r>
              <a:rPr lang="en-US"/>
              <a:t>[Date]</a:t>
            </a:r>
            <a:endParaRPr lang="en-US" dirty="0"/>
          </a:p>
        </p:txBody>
      </p:sp>
    </p:spTree>
    <p:extLst>
      <p:ext uri="{BB962C8B-B14F-4D97-AF65-F5344CB8AC3E}">
        <p14:creationId xmlns:p14="http://schemas.microsoft.com/office/powerpoint/2010/main" val="24680759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showMasterSp="0" preserve="1" userDrawn="1">
  <p:cSld name="Light - Metric">
    <p:spTree>
      <p:nvGrpSpPr>
        <p:cNvPr id="1" name=""/>
        <p:cNvGrpSpPr/>
        <p:nvPr/>
      </p:nvGrpSpPr>
      <p:grpSpPr>
        <a:xfrm>
          <a:off x="0" y="0"/>
          <a:ext cx="0" cy="0"/>
          <a:chOff x="0" y="0"/>
          <a:chExt cx="0" cy="0"/>
        </a:xfrm>
      </p:grpSpPr>
      <p:pic>
        <p:nvPicPr>
          <p:cNvPr id="21" name="Data Texture Image">
            <a:extLst>
              <a:ext uri="{FF2B5EF4-FFF2-40B4-BE49-F238E27FC236}">
                <a16:creationId xmlns:a16="http://schemas.microsoft.com/office/drawing/2014/main" id="{B8655406-E8E9-45CA-B4B8-93397F8AB010}"/>
              </a:ext>
              <a:ext uri="{C183D7F6-B498-43B3-948B-1728B52AA6E4}">
                <adec:decorative xmlns:adec="http://schemas.microsoft.com/office/drawing/2017/decorative" val="1"/>
              </a:ext>
            </a:extLst>
          </p:cNvPr>
          <p:cNvPicPr>
            <a:picLocks noChangeAspect="1"/>
          </p:cNvPicPr>
          <p:nvPr userDrawn="1"/>
        </p:nvPicPr>
        <p:blipFill rotWithShape="1">
          <a:blip r:embed="rId2" cstate="email">
            <a:alphaModFix amt="30000"/>
            <a:extLst>
              <a:ext uri="{28A0092B-C50C-407E-A947-70E740481C1C}">
                <a14:useLocalDpi xmlns:a14="http://schemas.microsoft.com/office/drawing/2010/main" val="0"/>
              </a:ext>
            </a:extLst>
          </a:blip>
          <a:srcRect l="49997"/>
          <a:stretch/>
        </p:blipFill>
        <p:spPr>
          <a:xfrm>
            <a:off x="6095652" y="0"/>
            <a:ext cx="6096348" cy="6858000"/>
          </a:xfrm>
          <a:prstGeom prst="rect">
            <a:avLst/>
          </a:prstGeom>
        </p:spPr>
      </p:pic>
      <p:pic>
        <p:nvPicPr>
          <p:cNvPr id="23" name="OTag">
            <a:extLst>
              <a:ext uri="{FF2B5EF4-FFF2-40B4-BE49-F238E27FC236}">
                <a16:creationId xmlns:a16="http://schemas.microsoft.com/office/drawing/2014/main" id="{000C5F04-372F-427E-81C5-11434B35699B}"/>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71217" y="6355080"/>
            <a:ext cx="502920" cy="502920"/>
          </a:xfrm>
          <a:prstGeom prst="rect">
            <a:avLst/>
          </a:prstGeom>
        </p:spPr>
      </p:pic>
      <p:pic>
        <p:nvPicPr>
          <p:cNvPr id="22" name="Abstract Pattern Strip">
            <a:extLst>
              <a:ext uri="{FF2B5EF4-FFF2-40B4-BE49-F238E27FC236}">
                <a16:creationId xmlns:a16="http://schemas.microsoft.com/office/drawing/2014/main" id="{79609DDF-9254-400D-B4BC-87BCA98D0B91}"/>
              </a:ext>
              <a:ext uri="{C183D7F6-B498-43B3-948B-1728B52AA6E4}">
                <adec:decorative xmlns:adec="http://schemas.microsoft.com/office/drawing/2017/decorative" val="1"/>
              </a:ext>
            </a:extLst>
          </p:cNvPr>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11895" y="0"/>
            <a:ext cx="12192000" cy="254000"/>
          </a:xfrm>
          <a:prstGeom prst="rect">
            <a:avLst/>
          </a:prstGeom>
        </p:spPr>
      </p:pic>
      <p:sp>
        <p:nvSpPr>
          <p:cNvPr id="3" name="Metric">
            <a:extLst>
              <a:ext uri="{FF2B5EF4-FFF2-40B4-BE49-F238E27FC236}">
                <a16:creationId xmlns:a16="http://schemas.microsoft.com/office/drawing/2014/main" id="{1922C752-ED3E-4C21-9DC2-8EE8BF815DEA}"/>
              </a:ext>
            </a:extLst>
          </p:cNvPr>
          <p:cNvSpPr>
            <a:spLocks noGrp="1"/>
          </p:cNvSpPr>
          <p:nvPr>
            <p:ph type="title" hasCustomPrompt="1"/>
          </p:nvPr>
        </p:nvSpPr>
        <p:spPr>
          <a:xfrm>
            <a:off x="768875" y="2297203"/>
            <a:ext cx="5078335" cy="877163"/>
          </a:xfrm>
          <a:noFill/>
        </p:spPr>
        <p:txBody>
          <a:bodyPr vert="horz" wrap="square" lIns="0" tIns="0" rIns="0" bIns="0" rtlCol="0" anchor="b" anchorCtr="0">
            <a:spAutoFit/>
          </a:bodyPr>
          <a:lstStyle>
            <a:lvl1pPr>
              <a:defRPr lang="en-US" sz="6000" b="0">
                <a:solidFill>
                  <a:srgbClr val="AE562C"/>
                </a:solidFill>
                <a:latin typeface="Georgia" panose="02040502050405020303" pitchFamily="18" charset="0"/>
                <a:cs typeface="Oracle Sans Tab" panose="020B0503020204020204" pitchFamily="34" charset="0"/>
              </a:defRPr>
            </a:lvl1pPr>
          </a:lstStyle>
          <a:p>
            <a:pPr lvl="0"/>
            <a:r>
              <a:rPr lang="en-US" dirty="0"/>
              <a:t>XX%</a:t>
            </a:r>
          </a:p>
        </p:txBody>
      </p:sp>
      <p:cxnSp>
        <p:nvCxnSpPr>
          <p:cNvPr id="17" name="Accent Mark">
            <a:extLst>
              <a:ext uri="{FF2B5EF4-FFF2-40B4-BE49-F238E27FC236}">
                <a16:creationId xmlns:a16="http://schemas.microsoft.com/office/drawing/2014/main" id="{3F1F789C-055A-B94A-B592-6BAC45CA4CA5}"/>
              </a:ext>
              <a:ext uri="{C183D7F6-B498-43B3-948B-1728B52AA6E4}">
                <adec:decorative xmlns:adec="http://schemas.microsoft.com/office/drawing/2017/decorative" val="1"/>
              </a:ext>
            </a:extLst>
          </p:cNvPr>
          <p:cNvCxnSpPr>
            <a:cxnSpLocks/>
          </p:cNvCxnSpPr>
          <p:nvPr userDrawn="1"/>
        </p:nvCxnSpPr>
        <p:spPr>
          <a:xfrm flipH="1">
            <a:off x="768095" y="3831318"/>
            <a:ext cx="320040"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4" name="Content">
            <a:extLst>
              <a:ext uri="{FF2B5EF4-FFF2-40B4-BE49-F238E27FC236}">
                <a16:creationId xmlns:a16="http://schemas.microsoft.com/office/drawing/2014/main" id="{6FFB33C6-31EA-4D15-AC3F-377D699FA842}"/>
              </a:ext>
            </a:extLst>
          </p:cNvPr>
          <p:cNvSpPr>
            <a:spLocks noGrp="1"/>
          </p:cNvSpPr>
          <p:nvPr>
            <p:ph sz="quarter" idx="14"/>
          </p:nvPr>
        </p:nvSpPr>
        <p:spPr>
          <a:xfrm>
            <a:off x="775225" y="4649788"/>
            <a:ext cx="5072063" cy="1457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a:extLst>
              <a:ext uri="{FF2B5EF4-FFF2-40B4-BE49-F238E27FC236}">
                <a16:creationId xmlns:a16="http://schemas.microsoft.com/office/drawing/2014/main" id="{FCAAB249-B453-7C45-A6AF-DF393B62BD8C}"/>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0" name="Footer">
            <a:extLst>
              <a:ext uri="{FF2B5EF4-FFF2-40B4-BE49-F238E27FC236}">
                <a16:creationId xmlns:a16="http://schemas.microsoft.com/office/drawing/2014/main" id="{4800481F-70FF-124B-B394-1EA7F1950D2A}"/>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a:t>Copyright © 2020, Oracle and/or its affiliates  |  Internal</a:t>
            </a:r>
            <a:endParaRPr lang="en-US" dirty="0"/>
          </a:p>
        </p:txBody>
      </p:sp>
      <p:sp>
        <p:nvSpPr>
          <p:cNvPr id="2" name="Date">
            <a:extLst>
              <a:ext uri="{FF2B5EF4-FFF2-40B4-BE49-F238E27FC236}">
                <a16:creationId xmlns:a16="http://schemas.microsoft.com/office/drawing/2014/main" id="{67939391-6A14-4347-8C62-692061B9C896}"/>
              </a:ext>
            </a:extLst>
          </p:cNvPr>
          <p:cNvSpPr>
            <a:spLocks noGrp="1"/>
          </p:cNvSpPr>
          <p:nvPr>
            <p:ph type="dt" sz="half" idx="13"/>
          </p:nvPr>
        </p:nvSpPr>
        <p:spPr/>
        <p:txBody>
          <a:bodyPr/>
          <a:lstStyle/>
          <a:p>
            <a:r>
              <a:rPr lang="en-US"/>
              <a:t>[Date]</a:t>
            </a:r>
            <a:endParaRPr lang="en-US" dirty="0"/>
          </a:p>
        </p:txBody>
      </p:sp>
    </p:spTree>
    <p:extLst>
      <p:ext uri="{BB962C8B-B14F-4D97-AF65-F5344CB8AC3E}">
        <p14:creationId xmlns:p14="http://schemas.microsoft.com/office/powerpoint/2010/main" val="11507701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showMasterSp="0" preserve="1" userDrawn="1">
  <p:cSld name="Dark - Metric">
    <p:bg>
      <p:bgRef idx="1001">
        <a:schemeClr val="bg1"/>
      </p:bgRef>
    </p:bg>
    <p:spTree>
      <p:nvGrpSpPr>
        <p:cNvPr id="1" name=""/>
        <p:cNvGrpSpPr/>
        <p:nvPr/>
      </p:nvGrpSpPr>
      <p:grpSpPr>
        <a:xfrm>
          <a:off x="0" y="0"/>
          <a:ext cx="0" cy="0"/>
          <a:chOff x="0" y="0"/>
          <a:chExt cx="0" cy="0"/>
        </a:xfrm>
      </p:grpSpPr>
      <p:pic>
        <p:nvPicPr>
          <p:cNvPr id="16" name="Data Texture Image">
            <a:extLst>
              <a:ext uri="{FF2B5EF4-FFF2-40B4-BE49-F238E27FC236}">
                <a16:creationId xmlns:a16="http://schemas.microsoft.com/office/drawing/2014/main" id="{5EF36793-2D3B-489B-A752-A25472E9045D}"/>
              </a:ext>
              <a:ext uri="{C183D7F6-B498-43B3-948B-1728B52AA6E4}">
                <adec:decorative xmlns:adec="http://schemas.microsoft.com/office/drawing/2017/decorative" val="1"/>
              </a:ext>
            </a:extLst>
          </p:cNvPr>
          <p:cNvPicPr>
            <a:picLocks noChangeAspect="1"/>
          </p:cNvPicPr>
          <p:nvPr userDrawn="1"/>
        </p:nvPicPr>
        <p:blipFill rotWithShape="1">
          <a:blip r:embed="rId2" cstate="email">
            <a:alphaModFix amt="20000"/>
            <a:extLst>
              <a:ext uri="{28A0092B-C50C-407E-A947-70E740481C1C}">
                <a14:useLocalDpi xmlns:a14="http://schemas.microsoft.com/office/drawing/2010/main" val="0"/>
              </a:ext>
            </a:extLst>
          </a:blip>
          <a:srcRect l="49997"/>
          <a:stretch/>
        </p:blipFill>
        <p:spPr bwMode="invGray">
          <a:xfrm>
            <a:off x="6095652" y="0"/>
            <a:ext cx="6096348" cy="6858000"/>
          </a:xfrm>
          <a:prstGeom prst="rect">
            <a:avLst/>
          </a:prstGeom>
        </p:spPr>
      </p:pic>
      <p:pic>
        <p:nvPicPr>
          <p:cNvPr id="12" name="OTag">
            <a:extLst>
              <a:ext uri="{FF2B5EF4-FFF2-40B4-BE49-F238E27FC236}">
                <a16:creationId xmlns:a16="http://schemas.microsoft.com/office/drawing/2014/main" id="{E8A7F756-6885-FD4D-8CAC-01911AF996CA}"/>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22" name="Abstract Pattern Strip">
            <a:extLst>
              <a:ext uri="{FF2B5EF4-FFF2-40B4-BE49-F238E27FC236}">
                <a16:creationId xmlns:a16="http://schemas.microsoft.com/office/drawing/2014/main" id="{79609DDF-9254-400D-B4BC-87BCA98D0B91}"/>
              </a:ext>
              <a:ext uri="{C183D7F6-B498-43B3-948B-1728B52AA6E4}">
                <adec:decorative xmlns:adec="http://schemas.microsoft.com/office/drawing/2017/decorative" val="1"/>
              </a:ext>
            </a:extLst>
          </p:cNvPr>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11895" y="0"/>
            <a:ext cx="12192000" cy="254000"/>
          </a:xfrm>
          <a:prstGeom prst="rect">
            <a:avLst/>
          </a:prstGeom>
        </p:spPr>
      </p:pic>
      <p:sp>
        <p:nvSpPr>
          <p:cNvPr id="3" name="Metric">
            <a:extLst>
              <a:ext uri="{FF2B5EF4-FFF2-40B4-BE49-F238E27FC236}">
                <a16:creationId xmlns:a16="http://schemas.microsoft.com/office/drawing/2014/main" id="{CD901049-F959-4458-9746-561FE2127909}"/>
              </a:ext>
            </a:extLst>
          </p:cNvPr>
          <p:cNvSpPr>
            <a:spLocks noGrp="1"/>
          </p:cNvSpPr>
          <p:nvPr>
            <p:ph type="title" hasCustomPrompt="1"/>
          </p:nvPr>
        </p:nvSpPr>
        <p:spPr>
          <a:xfrm>
            <a:off x="768875" y="2292687"/>
            <a:ext cx="5070745" cy="877163"/>
          </a:xfrm>
          <a:noFill/>
        </p:spPr>
        <p:txBody>
          <a:bodyPr vert="horz" wrap="square" lIns="0" tIns="0" rIns="0" bIns="0" rtlCol="0" anchor="b" anchorCtr="0">
            <a:spAutoFit/>
          </a:bodyPr>
          <a:lstStyle>
            <a:lvl1pPr>
              <a:defRPr lang="en-US" sz="6000" b="0">
                <a:solidFill>
                  <a:srgbClr val="759C6C"/>
                </a:solidFill>
                <a:latin typeface="Georgia" panose="02040502050405020303" pitchFamily="18" charset="0"/>
                <a:cs typeface="Oracle Sans Tab" panose="020B0503020204020204" pitchFamily="34" charset="0"/>
              </a:defRPr>
            </a:lvl1pPr>
          </a:lstStyle>
          <a:p>
            <a:pPr lvl="0"/>
            <a:r>
              <a:rPr lang="en-US" dirty="0"/>
              <a:t>XX%</a:t>
            </a:r>
          </a:p>
        </p:txBody>
      </p:sp>
      <p:cxnSp>
        <p:nvCxnSpPr>
          <p:cNvPr id="17" name="Accent Mark">
            <a:extLst>
              <a:ext uri="{FF2B5EF4-FFF2-40B4-BE49-F238E27FC236}">
                <a16:creationId xmlns:a16="http://schemas.microsoft.com/office/drawing/2014/main" id="{3F1F789C-055A-B94A-B592-6BAC45CA4CA5}"/>
              </a:ext>
              <a:ext uri="{C183D7F6-B498-43B3-948B-1728B52AA6E4}">
                <adec:decorative xmlns:adec="http://schemas.microsoft.com/office/drawing/2017/decorative" val="1"/>
              </a:ext>
            </a:extLst>
          </p:cNvPr>
          <p:cNvCxnSpPr>
            <a:cxnSpLocks/>
          </p:cNvCxnSpPr>
          <p:nvPr userDrawn="1"/>
        </p:nvCxnSpPr>
        <p:spPr>
          <a:xfrm flipH="1">
            <a:off x="768095" y="3824818"/>
            <a:ext cx="320040"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4" name="Content">
            <a:extLst>
              <a:ext uri="{FF2B5EF4-FFF2-40B4-BE49-F238E27FC236}">
                <a16:creationId xmlns:a16="http://schemas.microsoft.com/office/drawing/2014/main" id="{6FFB33C6-31EA-4D15-AC3F-377D699FA842}"/>
              </a:ext>
            </a:extLst>
          </p:cNvPr>
          <p:cNvSpPr>
            <a:spLocks noGrp="1"/>
          </p:cNvSpPr>
          <p:nvPr>
            <p:ph sz="quarter" idx="14"/>
          </p:nvPr>
        </p:nvSpPr>
        <p:spPr>
          <a:xfrm>
            <a:off x="775225" y="4649788"/>
            <a:ext cx="5072063" cy="1457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a:extLst>
              <a:ext uri="{FF2B5EF4-FFF2-40B4-BE49-F238E27FC236}">
                <a16:creationId xmlns:a16="http://schemas.microsoft.com/office/drawing/2014/main" id="{FCAAB249-B453-7C45-A6AF-DF393B62BD8C}"/>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0" name="Footer">
            <a:extLst>
              <a:ext uri="{FF2B5EF4-FFF2-40B4-BE49-F238E27FC236}">
                <a16:creationId xmlns:a16="http://schemas.microsoft.com/office/drawing/2014/main" id="{4800481F-70FF-124B-B394-1EA7F1950D2A}"/>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a:t>Copyright © 2020, Oracle and/or its affiliates  |  Internal</a:t>
            </a:r>
            <a:endParaRPr lang="en-US" dirty="0"/>
          </a:p>
        </p:txBody>
      </p:sp>
      <p:sp>
        <p:nvSpPr>
          <p:cNvPr id="2" name="Date">
            <a:extLst>
              <a:ext uri="{FF2B5EF4-FFF2-40B4-BE49-F238E27FC236}">
                <a16:creationId xmlns:a16="http://schemas.microsoft.com/office/drawing/2014/main" id="{67939391-6A14-4347-8C62-692061B9C896}"/>
              </a:ext>
            </a:extLst>
          </p:cNvPr>
          <p:cNvSpPr>
            <a:spLocks noGrp="1"/>
          </p:cNvSpPr>
          <p:nvPr>
            <p:ph type="dt" sz="half" idx="13"/>
          </p:nvPr>
        </p:nvSpPr>
        <p:spPr/>
        <p:txBody>
          <a:bodyPr/>
          <a:lstStyle/>
          <a:p>
            <a:r>
              <a:rPr lang="en-US"/>
              <a:t>[Date]</a:t>
            </a:r>
            <a:endParaRPr lang="en-US" dirty="0"/>
          </a:p>
        </p:txBody>
      </p:sp>
    </p:spTree>
    <p:extLst>
      <p:ext uri="{BB962C8B-B14F-4D97-AF65-F5344CB8AC3E}">
        <p14:creationId xmlns:p14="http://schemas.microsoft.com/office/powerpoint/2010/main" val="1821431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Light - Numbered Outline 2 Column">
    <p:spTree>
      <p:nvGrpSpPr>
        <p:cNvPr id="1" name=""/>
        <p:cNvGrpSpPr/>
        <p:nvPr/>
      </p:nvGrpSpPr>
      <p:grpSpPr>
        <a:xfrm>
          <a:off x="0" y="0"/>
          <a:ext cx="0" cy="0"/>
          <a:chOff x="0" y="0"/>
          <a:chExt cx="0" cy="0"/>
        </a:xfrm>
      </p:grpSpPr>
      <p:pic>
        <p:nvPicPr>
          <p:cNvPr id="65" name="Cloud">
            <a:extLst>
              <a:ext uri="{FF2B5EF4-FFF2-40B4-BE49-F238E27FC236}">
                <a16:creationId xmlns:a16="http://schemas.microsoft.com/office/drawing/2014/main" id="{502B925C-155C-44FF-8AB3-ADA30624D666}"/>
              </a:ext>
              <a:ext uri="{C183D7F6-B498-43B3-948B-1728B52AA6E4}">
                <adec:decorative xmlns:adec="http://schemas.microsoft.com/office/drawing/2017/decorative" val="1"/>
              </a:ext>
            </a:extLst>
          </p:cNvPr>
          <p:cNvPicPr>
            <a:picLocks noChangeAspect="1"/>
          </p:cNvPicPr>
          <p:nvPr userDrawn="1"/>
        </p:nvPicPr>
        <p:blipFill rotWithShape="1">
          <a:blip r:embed="rId2" cstate="email">
            <a:alphaModFix amt="80000"/>
            <a:extLst>
              <a:ext uri="{28A0092B-C50C-407E-A947-70E740481C1C}">
                <a14:useLocalDpi xmlns:a14="http://schemas.microsoft.com/office/drawing/2010/main" val="0"/>
              </a:ext>
            </a:extLst>
          </a:blip>
          <a:srcRect t="18806" b="29367"/>
          <a:stretch/>
        </p:blipFill>
        <p:spPr>
          <a:xfrm>
            <a:off x="5552282" y="4422526"/>
            <a:ext cx="6133750" cy="1684588"/>
          </a:xfrm>
          <a:prstGeom prst="rect">
            <a:avLst/>
          </a:prstGeom>
        </p:spPr>
      </p:pic>
      <p:sp>
        <p:nvSpPr>
          <p:cNvPr id="6" name="Title">
            <a:extLst>
              <a:ext uri="{FF2B5EF4-FFF2-40B4-BE49-F238E27FC236}">
                <a16:creationId xmlns:a16="http://schemas.microsoft.com/office/drawing/2014/main" id="{1DD53858-20BD-4E5C-A284-6E6B9C2D6720}"/>
              </a:ext>
            </a:extLst>
          </p:cNvPr>
          <p:cNvSpPr>
            <a:spLocks noGrp="1"/>
          </p:cNvSpPr>
          <p:nvPr>
            <p:ph type="title" hasCustomPrompt="1"/>
          </p:nvPr>
        </p:nvSpPr>
        <p:spPr/>
        <p:txBody>
          <a:bodyPr/>
          <a:lstStyle>
            <a:lvl1pPr>
              <a:defRPr/>
            </a:lvl1pPr>
          </a:lstStyle>
          <a:p>
            <a:r>
              <a:rPr lang="en-US" dirty="0"/>
              <a:t>Title</a:t>
            </a:r>
          </a:p>
        </p:txBody>
      </p:sp>
      <p:sp>
        <p:nvSpPr>
          <p:cNvPr id="54" name="Number 1">
            <a:extLst>
              <a:ext uri="{FF2B5EF4-FFF2-40B4-BE49-F238E27FC236}">
                <a16:creationId xmlns:a16="http://schemas.microsoft.com/office/drawing/2014/main" id="{5C328C39-8523-4FF1-9AF1-74711C087603}"/>
              </a:ext>
            </a:extLst>
          </p:cNvPr>
          <p:cNvSpPr>
            <a:spLocks noGrp="1"/>
          </p:cNvSpPr>
          <p:nvPr>
            <p:ph type="body" sz="quarter" idx="10" hasCustomPrompt="1"/>
          </p:nvPr>
        </p:nvSpPr>
        <p:spPr>
          <a:xfrm>
            <a:off x="768095" y="1826660"/>
            <a:ext cx="439953" cy="395562"/>
          </a:xfrm>
          <a:prstGeom prst="rect">
            <a:avLst/>
          </a:prstGeom>
        </p:spPr>
        <p:txBody>
          <a:bodyPr wrap="none" lIns="0" rIns="0">
            <a:noAutofit/>
          </a:bodyPr>
          <a:lstStyle>
            <a:lvl1pPr marL="0" indent="0" algn="l">
              <a:buNone/>
              <a:defRPr sz="2000">
                <a:solidFill>
                  <a:srgbClr val="AE562C"/>
                </a:solidFill>
                <a:latin typeface="Georgia" panose="02040502050405020303" pitchFamily="18" charset="0"/>
              </a:defRPr>
            </a:lvl1pPr>
          </a:lstStyle>
          <a:p>
            <a:pPr lvl="0"/>
            <a:r>
              <a:rPr lang="en-US" dirty="0"/>
              <a:t>X</a:t>
            </a:r>
          </a:p>
        </p:txBody>
      </p:sp>
      <p:sp>
        <p:nvSpPr>
          <p:cNvPr id="53" name="Text Field 1">
            <a:extLst>
              <a:ext uri="{FF2B5EF4-FFF2-40B4-BE49-F238E27FC236}">
                <a16:creationId xmlns:a16="http://schemas.microsoft.com/office/drawing/2014/main" id="{655D94AF-400D-4994-875A-1C0056A5F775}"/>
              </a:ext>
            </a:extLst>
          </p:cNvPr>
          <p:cNvSpPr>
            <a:spLocks noGrp="1"/>
          </p:cNvSpPr>
          <p:nvPr>
            <p:ph type="body" idx="1"/>
          </p:nvPr>
        </p:nvSpPr>
        <p:spPr>
          <a:xfrm>
            <a:off x="1371411" y="1797991"/>
            <a:ext cx="4471605"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Tab" panose="020B0503020204020204" pitchFamily="34" charset="0"/>
                <a:ea typeface="Oracle Sans Tab" panose="020B0503020204020204" pitchFamily="34" charset="0"/>
                <a:cs typeface="Oracle Sans Tab"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51" name="Number 2">
            <a:extLst>
              <a:ext uri="{FF2B5EF4-FFF2-40B4-BE49-F238E27FC236}">
                <a16:creationId xmlns:a16="http://schemas.microsoft.com/office/drawing/2014/main" id="{35383DED-C8B0-465B-9DDE-C7CB824D7A8B}"/>
              </a:ext>
            </a:extLst>
          </p:cNvPr>
          <p:cNvSpPr>
            <a:spLocks noGrp="1"/>
          </p:cNvSpPr>
          <p:nvPr>
            <p:ph type="body" sz="quarter" idx="11" hasCustomPrompt="1"/>
          </p:nvPr>
        </p:nvSpPr>
        <p:spPr>
          <a:xfrm>
            <a:off x="768095" y="2345834"/>
            <a:ext cx="439953" cy="395562"/>
          </a:xfrm>
          <a:prstGeom prst="rect">
            <a:avLst/>
          </a:prstGeom>
        </p:spPr>
        <p:txBody>
          <a:bodyPr wrap="none" lIns="0" rIns="0">
            <a:noAutofit/>
          </a:bodyPr>
          <a:lstStyle>
            <a:lvl1pPr marL="0" indent="0" algn="l">
              <a:buNone/>
              <a:defRPr sz="2000">
                <a:solidFill>
                  <a:srgbClr val="AE562C"/>
                </a:solidFill>
                <a:latin typeface="Georgia" panose="02040502050405020303" pitchFamily="18" charset="0"/>
              </a:defRPr>
            </a:lvl1pPr>
          </a:lstStyle>
          <a:p>
            <a:pPr lvl="0"/>
            <a:r>
              <a:rPr lang="en-US" dirty="0"/>
              <a:t>X</a:t>
            </a:r>
          </a:p>
        </p:txBody>
      </p:sp>
      <p:sp>
        <p:nvSpPr>
          <p:cNvPr id="50" name="Text Field 2">
            <a:extLst>
              <a:ext uri="{FF2B5EF4-FFF2-40B4-BE49-F238E27FC236}">
                <a16:creationId xmlns:a16="http://schemas.microsoft.com/office/drawing/2014/main" id="{27711CB0-3C40-4D23-BE62-A8AA840420E7}"/>
              </a:ext>
            </a:extLst>
          </p:cNvPr>
          <p:cNvSpPr>
            <a:spLocks noGrp="1"/>
          </p:cNvSpPr>
          <p:nvPr>
            <p:ph type="body" idx="16"/>
          </p:nvPr>
        </p:nvSpPr>
        <p:spPr>
          <a:xfrm>
            <a:off x="1371411" y="2317188"/>
            <a:ext cx="4471605"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Tab" panose="020B0503020204020204" pitchFamily="34" charset="0"/>
                <a:ea typeface="Oracle Sans Tab" panose="020B0503020204020204" pitchFamily="34" charset="0"/>
                <a:cs typeface="Oracle Sans Tab"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9" name="Number 3">
            <a:extLst>
              <a:ext uri="{FF2B5EF4-FFF2-40B4-BE49-F238E27FC236}">
                <a16:creationId xmlns:a16="http://schemas.microsoft.com/office/drawing/2014/main" id="{02470E76-0C23-49D0-BA36-BE07E5FA9FEB}"/>
              </a:ext>
            </a:extLst>
          </p:cNvPr>
          <p:cNvSpPr>
            <a:spLocks noGrp="1"/>
          </p:cNvSpPr>
          <p:nvPr>
            <p:ph type="body" sz="quarter" idx="12" hasCustomPrompt="1"/>
          </p:nvPr>
        </p:nvSpPr>
        <p:spPr>
          <a:xfrm>
            <a:off x="768095" y="2865008"/>
            <a:ext cx="439953" cy="395562"/>
          </a:xfrm>
          <a:prstGeom prst="rect">
            <a:avLst/>
          </a:prstGeom>
        </p:spPr>
        <p:txBody>
          <a:bodyPr wrap="none" lIns="0" rIns="0">
            <a:noAutofit/>
          </a:bodyPr>
          <a:lstStyle>
            <a:lvl1pPr marL="0" indent="0" algn="l">
              <a:buNone/>
              <a:defRPr sz="2000">
                <a:solidFill>
                  <a:srgbClr val="AE562C"/>
                </a:solidFill>
                <a:latin typeface="Georgia" panose="02040502050405020303" pitchFamily="18" charset="0"/>
              </a:defRPr>
            </a:lvl1pPr>
          </a:lstStyle>
          <a:p>
            <a:pPr lvl="0"/>
            <a:r>
              <a:rPr lang="en-US" dirty="0"/>
              <a:t>X</a:t>
            </a:r>
          </a:p>
        </p:txBody>
      </p:sp>
      <p:sp>
        <p:nvSpPr>
          <p:cNvPr id="48" name="Text Field 3">
            <a:extLst>
              <a:ext uri="{FF2B5EF4-FFF2-40B4-BE49-F238E27FC236}">
                <a16:creationId xmlns:a16="http://schemas.microsoft.com/office/drawing/2014/main" id="{C2034A07-C8E9-462F-810A-359D5C5CE8EF}"/>
              </a:ext>
            </a:extLst>
          </p:cNvPr>
          <p:cNvSpPr>
            <a:spLocks noGrp="1"/>
          </p:cNvSpPr>
          <p:nvPr>
            <p:ph type="body" idx="17"/>
          </p:nvPr>
        </p:nvSpPr>
        <p:spPr>
          <a:xfrm>
            <a:off x="1371411" y="2836385"/>
            <a:ext cx="4471605"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Tab" panose="020B0503020204020204" pitchFamily="34" charset="0"/>
                <a:ea typeface="Oracle Sans Tab" panose="020B0503020204020204" pitchFamily="34" charset="0"/>
                <a:cs typeface="Oracle Sans Tab"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7" name="Number 4">
            <a:extLst>
              <a:ext uri="{FF2B5EF4-FFF2-40B4-BE49-F238E27FC236}">
                <a16:creationId xmlns:a16="http://schemas.microsoft.com/office/drawing/2014/main" id="{71F5EBB5-D713-44E4-ACEB-13D0E36B5F42}"/>
              </a:ext>
            </a:extLst>
          </p:cNvPr>
          <p:cNvSpPr>
            <a:spLocks noGrp="1"/>
          </p:cNvSpPr>
          <p:nvPr>
            <p:ph type="body" sz="quarter" idx="13" hasCustomPrompt="1"/>
          </p:nvPr>
        </p:nvSpPr>
        <p:spPr>
          <a:xfrm>
            <a:off x="768095" y="3384182"/>
            <a:ext cx="439953" cy="395562"/>
          </a:xfrm>
          <a:prstGeom prst="rect">
            <a:avLst/>
          </a:prstGeom>
        </p:spPr>
        <p:txBody>
          <a:bodyPr wrap="none" lIns="0" rIns="0">
            <a:noAutofit/>
          </a:bodyPr>
          <a:lstStyle>
            <a:lvl1pPr marL="0" indent="0" algn="l">
              <a:buNone/>
              <a:defRPr sz="2000">
                <a:solidFill>
                  <a:srgbClr val="AE562C"/>
                </a:solidFill>
                <a:latin typeface="Georgia" panose="02040502050405020303" pitchFamily="18" charset="0"/>
              </a:defRPr>
            </a:lvl1pPr>
          </a:lstStyle>
          <a:p>
            <a:pPr lvl="0"/>
            <a:r>
              <a:rPr lang="en-US" dirty="0"/>
              <a:t>X</a:t>
            </a:r>
          </a:p>
        </p:txBody>
      </p:sp>
      <p:sp>
        <p:nvSpPr>
          <p:cNvPr id="44" name="Text Field 4">
            <a:extLst>
              <a:ext uri="{FF2B5EF4-FFF2-40B4-BE49-F238E27FC236}">
                <a16:creationId xmlns:a16="http://schemas.microsoft.com/office/drawing/2014/main" id="{7FF45397-7298-41DD-955D-0DD502FE9C34}"/>
              </a:ext>
            </a:extLst>
          </p:cNvPr>
          <p:cNvSpPr>
            <a:spLocks noGrp="1"/>
          </p:cNvSpPr>
          <p:nvPr>
            <p:ph type="body" idx="18"/>
          </p:nvPr>
        </p:nvSpPr>
        <p:spPr>
          <a:xfrm>
            <a:off x="1371411" y="3355582"/>
            <a:ext cx="4471605"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Tab" panose="020B0503020204020204" pitchFamily="34" charset="0"/>
                <a:ea typeface="Oracle Sans Tab" panose="020B0503020204020204" pitchFamily="34" charset="0"/>
                <a:cs typeface="Oracle Sans Tab"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33" name="Number 5">
            <a:extLst>
              <a:ext uri="{FF2B5EF4-FFF2-40B4-BE49-F238E27FC236}">
                <a16:creationId xmlns:a16="http://schemas.microsoft.com/office/drawing/2014/main" id="{75B20835-957E-4C1F-806C-EC0CBAEB1225}"/>
              </a:ext>
            </a:extLst>
          </p:cNvPr>
          <p:cNvSpPr>
            <a:spLocks noGrp="1"/>
          </p:cNvSpPr>
          <p:nvPr>
            <p:ph type="body" sz="quarter" idx="14" hasCustomPrompt="1"/>
          </p:nvPr>
        </p:nvSpPr>
        <p:spPr>
          <a:xfrm>
            <a:off x="768095" y="3903354"/>
            <a:ext cx="439953" cy="395562"/>
          </a:xfrm>
          <a:prstGeom prst="rect">
            <a:avLst/>
          </a:prstGeom>
        </p:spPr>
        <p:txBody>
          <a:bodyPr wrap="none" lIns="0" rIns="0">
            <a:noAutofit/>
          </a:bodyPr>
          <a:lstStyle>
            <a:lvl1pPr marL="0" indent="0" algn="l">
              <a:buNone/>
              <a:defRPr sz="2000">
                <a:solidFill>
                  <a:srgbClr val="AE562C"/>
                </a:solidFill>
                <a:latin typeface="Georgia" panose="02040502050405020303" pitchFamily="18" charset="0"/>
              </a:defRPr>
            </a:lvl1pPr>
          </a:lstStyle>
          <a:p>
            <a:pPr lvl="0"/>
            <a:r>
              <a:rPr lang="en-US" dirty="0"/>
              <a:t>X</a:t>
            </a:r>
          </a:p>
        </p:txBody>
      </p:sp>
      <p:sp>
        <p:nvSpPr>
          <p:cNvPr id="32" name="Text Field 5">
            <a:extLst>
              <a:ext uri="{FF2B5EF4-FFF2-40B4-BE49-F238E27FC236}">
                <a16:creationId xmlns:a16="http://schemas.microsoft.com/office/drawing/2014/main" id="{0B149484-9996-4B68-98FC-C3170038CD9E}"/>
              </a:ext>
            </a:extLst>
          </p:cNvPr>
          <p:cNvSpPr>
            <a:spLocks noGrp="1"/>
          </p:cNvSpPr>
          <p:nvPr>
            <p:ph type="body" idx="19"/>
          </p:nvPr>
        </p:nvSpPr>
        <p:spPr>
          <a:xfrm>
            <a:off x="1371411" y="3874779"/>
            <a:ext cx="4471605"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Tab" panose="020B0503020204020204" pitchFamily="34" charset="0"/>
                <a:ea typeface="Oracle Sans Tab" panose="020B0503020204020204" pitchFamily="34" charset="0"/>
                <a:cs typeface="Oracle Sans Tab"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cxnSp>
        <p:nvCxnSpPr>
          <p:cNvPr id="27" name="Column Divider 1" descr="Column Divider">
            <a:extLst>
              <a:ext uri="{FF2B5EF4-FFF2-40B4-BE49-F238E27FC236}">
                <a16:creationId xmlns:a16="http://schemas.microsoft.com/office/drawing/2014/main" id="{90C130B8-DB30-A047-8311-FCD7EEDF456C}"/>
              </a:ext>
            </a:extLst>
          </p:cNvPr>
          <p:cNvCxnSpPr>
            <a:cxnSpLocks/>
          </p:cNvCxnSpPr>
          <p:nvPr userDrawn="1"/>
        </p:nvCxnSpPr>
        <p:spPr>
          <a:xfrm>
            <a:off x="6096002" y="1877693"/>
            <a:ext cx="0" cy="4229420"/>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64" name="Number 6">
            <a:extLst>
              <a:ext uri="{FF2B5EF4-FFF2-40B4-BE49-F238E27FC236}">
                <a16:creationId xmlns:a16="http://schemas.microsoft.com/office/drawing/2014/main" id="{961425D8-6815-4587-9976-6D1208DA9974}"/>
              </a:ext>
            </a:extLst>
          </p:cNvPr>
          <p:cNvSpPr>
            <a:spLocks noGrp="1"/>
          </p:cNvSpPr>
          <p:nvPr>
            <p:ph type="body" sz="quarter" idx="42" hasCustomPrompt="1"/>
          </p:nvPr>
        </p:nvSpPr>
        <p:spPr>
          <a:xfrm>
            <a:off x="6343873" y="1826660"/>
            <a:ext cx="439953" cy="395562"/>
          </a:xfrm>
          <a:prstGeom prst="rect">
            <a:avLst/>
          </a:prstGeom>
        </p:spPr>
        <p:txBody>
          <a:bodyPr wrap="none" lIns="0" rIns="0">
            <a:noAutofit/>
          </a:bodyPr>
          <a:lstStyle>
            <a:lvl1pPr marL="0" indent="0" algn="l">
              <a:buNone/>
              <a:defRPr sz="2000">
                <a:solidFill>
                  <a:srgbClr val="AE562C"/>
                </a:solidFill>
                <a:latin typeface="Georgia" panose="02040502050405020303" pitchFamily="18" charset="0"/>
              </a:defRPr>
            </a:lvl1pPr>
          </a:lstStyle>
          <a:p>
            <a:pPr lvl="0"/>
            <a:r>
              <a:rPr lang="en-US" dirty="0"/>
              <a:t>X</a:t>
            </a:r>
          </a:p>
        </p:txBody>
      </p:sp>
      <p:sp>
        <p:nvSpPr>
          <p:cNvPr id="63" name="Text Field 6">
            <a:extLst>
              <a:ext uri="{FF2B5EF4-FFF2-40B4-BE49-F238E27FC236}">
                <a16:creationId xmlns:a16="http://schemas.microsoft.com/office/drawing/2014/main" id="{AF5C72CF-3497-42F0-B696-100A118E361F}"/>
              </a:ext>
            </a:extLst>
          </p:cNvPr>
          <p:cNvSpPr>
            <a:spLocks noGrp="1"/>
          </p:cNvSpPr>
          <p:nvPr>
            <p:ph type="body" idx="41"/>
          </p:nvPr>
        </p:nvSpPr>
        <p:spPr>
          <a:xfrm>
            <a:off x="6947189" y="1797991"/>
            <a:ext cx="4471605"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Tab" panose="020B0503020204020204" pitchFamily="34" charset="0"/>
                <a:ea typeface="Oracle Sans Tab" panose="020B0503020204020204" pitchFamily="34" charset="0"/>
                <a:cs typeface="Oracle Sans Tab"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62" name="Number 7">
            <a:extLst>
              <a:ext uri="{FF2B5EF4-FFF2-40B4-BE49-F238E27FC236}">
                <a16:creationId xmlns:a16="http://schemas.microsoft.com/office/drawing/2014/main" id="{1749E72C-4310-4083-831D-CD4C397FF595}"/>
              </a:ext>
            </a:extLst>
          </p:cNvPr>
          <p:cNvSpPr>
            <a:spLocks noGrp="1"/>
          </p:cNvSpPr>
          <p:nvPr>
            <p:ph type="body" sz="quarter" idx="40" hasCustomPrompt="1"/>
          </p:nvPr>
        </p:nvSpPr>
        <p:spPr>
          <a:xfrm>
            <a:off x="6343873" y="2345834"/>
            <a:ext cx="439953" cy="395562"/>
          </a:xfrm>
          <a:prstGeom prst="rect">
            <a:avLst/>
          </a:prstGeom>
        </p:spPr>
        <p:txBody>
          <a:bodyPr wrap="none" lIns="0" rIns="0">
            <a:noAutofit/>
          </a:bodyPr>
          <a:lstStyle>
            <a:lvl1pPr marL="0" indent="0" algn="l">
              <a:buNone/>
              <a:defRPr sz="2000">
                <a:solidFill>
                  <a:srgbClr val="AE562C"/>
                </a:solidFill>
                <a:latin typeface="Georgia" panose="02040502050405020303" pitchFamily="18" charset="0"/>
              </a:defRPr>
            </a:lvl1pPr>
          </a:lstStyle>
          <a:p>
            <a:pPr lvl="0"/>
            <a:r>
              <a:rPr lang="en-US" dirty="0"/>
              <a:t>X</a:t>
            </a:r>
          </a:p>
        </p:txBody>
      </p:sp>
      <p:sp>
        <p:nvSpPr>
          <p:cNvPr id="61" name="Text Field 7">
            <a:extLst>
              <a:ext uri="{FF2B5EF4-FFF2-40B4-BE49-F238E27FC236}">
                <a16:creationId xmlns:a16="http://schemas.microsoft.com/office/drawing/2014/main" id="{C9AEDB33-BAFE-47D8-A123-46CA40447186}"/>
              </a:ext>
            </a:extLst>
          </p:cNvPr>
          <p:cNvSpPr>
            <a:spLocks noGrp="1"/>
          </p:cNvSpPr>
          <p:nvPr>
            <p:ph type="body" idx="39"/>
          </p:nvPr>
        </p:nvSpPr>
        <p:spPr>
          <a:xfrm>
            <a:off x="6947189" y="2317188"/>
            <a:ext cx="4471605"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Tab" panose="020B0503020204020204" pitchFamily="34" charset="0"/>
                <a:ea typeface="Oracle Sans Tab" panose="020B0503020204020204" pitchFamily="34" charset="0"/>
                <a:cs typeface="Oracle Sans Tab"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60" name="Number 8">
            <a:extLst>
              <a:ext uri="{FF2B5EF4-FFF2-40B4-BE49-F238E27FC236}">
                <a16:creationId xmlns:a16="http://schemas.microsoft.com/office/drawing/2014/main" id="{46F755AF-9108-4170-81F7-B6F8E3C68ED1}"/>
              </a:ext>
            </a:extLst>
          </p:cNvPr>
          <p:cNvSpPr>
            <a:spLocks noGrp="1"/>
          </p:cNvSpPr>
          <p:nvPr>
            <p:ph type="body" sz="quarter" idx="38" hasCustomPrompt="1"/>
          </p:nvPr>
        </p:nvSpPr>
        <p:spPr>
          <a:xfrm>
            <a:off x="6343873" y="2865008"/>
            <a:ext cx="439953" cy="395562"/>
          </a:xfrm>
          <a:prstGeom prst="rect">
            <a:avLst/>
          </a:prstGeom>
        </p:spPr>
        <p:txBody>
          <a:bodyPr wrap="none" lIns="0" rIns="0">
            <a:noAutofit/>
          </a:bodyPr>
          <a:lstStyle>
            <a:lvl1pPr marL="0" indent="0" algn="l">
              <a:buNone/>
              <a:defRPr sz="2000">
                <a:solidFill>
                  <a:srgbClr val="AE562C"/>
                </a:solidFill>
                <a:latin typeface="Georgia" panose="02040502050405020303" pitchFamily="18" charset="0"/>
              </a:defRPr>
            </a:lvl1pPr>
          </a:lstStyle>
          <a:p>
            <a:pPr lvl="0"/>
            <a:r>
              <a:rPr lang="en-US" dirty="0"/>
              <a:t>X</a:t>
            </a:r>
          </a:p>
        </p:txBody>
      </p:sp>
      <p:sp>
        <p:nvSpPr>
          <p:cNvPr id="59" name="Text Field 8">
            <a:extLst>
              <a:ext uri="{FF2B5EF4-FFF2-40B4-BE49-F238E27FC236}">
                <a16:creationId xmlns:a16="http://schemas.microsoft.com/office/drawing/2014/main" id="{0B77A7F7-398C-4BA3-90E4-80A4FFCBB706}"/>
              </a:ext>
            </a:extLst>
          </p:cNvPr>
          <p:cNvSpPr>
            <a:spLocks noGrp="1"/>
          </p:cNvSpPr>
          <p:nvPr>
            <p:ph type="body" idx="37"/>
          </p:nvPr>
        </p:nvSpPr>
        <p:spPr>
          <a:xfrm>
            <a:off x="6947189" y="2836385"/>
            <a:ext cx="4471605"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Tab" panose="020B0503020204020204" pitchFamily="34" charset="0"/>
                <a:ea typeface="Oracle Sans Tab" panose="020B0503020204020204" pitchFamily="34" charset="0"/>
                <a:cs typeface="Oracle Sans Tab"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58" name="Number 9">
            <a:extLst>
              <a:ext uri="{FF2B5EF4-FFF2-40B4-BE49-F238E27FC236}">
                <a16:creationId xmlns:a16="http://schemas.microsoft.com/office/drawing/2014/main" id="{D4B1E079-A71B-4A9C-8EFE-2DF8AA35CAC7}"/>
              </a:ext>
            </a:extLst>
          </p:cNvPr>
          <p:cNvSpPr>
            <a:spLocks noGrp="1"/>
          </p:cNvSpPr>
          <p:nvPr>
            <p:ph type="body" sz="quarter" idx="36" hasCustomPrompt="1"/>
          </p:nvPr>
        </p:nvSpPr>
        <p:spPr>
          <a:xfrm>
            <a:off x="6343873" y="3384182"/>
            <a:ext cx="439953" cy="395562"/>
          </a:xfrm>
          <a:prstGeom prst="rect">
            <a:avLst/>
          </a:prstGeom>
        </p:spPr>
        <p:txBody>
          <a:bodyPr wrap="none" lIns="0" rIns="0">
            <a:noAutofit/>
          </a:bodyPr>
          <a:lstStyle>
            <a:lvl1pPr marL="0" indent="0" algn="l">
              <a:buNone/>
              <a:defRPr sz="2000">
                <a:solidFill>
                  <a:srgbClr val="AE562C"/>
                </a:solidFill>
                <a:latin typeface="Georgia" panose="02040502050405020303" pitchFamily="18" charset="0"/>
              </a:defRPr>
            </a:lvl1pPr>
          </a:lstStyle>
          <a:p>
            <a:pPr lvl="0"/>
            <a:r>
              <a:rPr lang="en-US" dirty="0"/>
              <a:t>X</a:t>
            </a:r>
          </a:p>
        </p:txBody>
      </p:sp>
      <p:sp>
        <p:nvSpPr>
          <p:cNvPr id="57" name="Text Field 9">
            <a:extLst>
              <a:ext uri="{FF2B5EF4-FFF2-40B4-BE49-F238E27FC236}">
                <a16:creationId xmlns:a16="http://schemas.microsoft.com/office/drawing/2014/main" id="{237213B4-DB0C-459E-B74E-248865DB7F77}"/>
              </a:ext>
            </a:extLst>
          </p:cNvPr>
          <p:cNvSpPr>
            <a:spLocks noGrp="1"/>
          </p:cNvSpPr>
          <p:nvPr>
            <p:ph type="body" idx="35"/>
          </p:nvPr>
        </p:nvSpPr>
        <p:spPr>
          <a:xfrm>
            <a:off x="6947189" y="3355582"/>
            <a:ext cx="4471605"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Tab" panose="020B0503020204020204" pitchFamily="34" charset="0"/>
                <a:ea typeface="Oracle Sans Tab" panose="020B0503020204020204" pitchFamily="34" charset="0"/>
                <a:cs typeface="Oracle Sans Tab"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56" name="Number 10">
            <a:extLst>
              <a:ext uri="{FF2B5EF4-FFF2-40B4-BE49-F238E27FC236}">
                <a16:creationId xmlns:a16="http://schemas.microsoft.com/office/drawing/2014/main" id="{BFE89EAD-AD1A-4EF1-B013-71447971D3D8}"/>
              </a:ext>
            </a:extLst>
          </p:cNvPr>
          <p:cNvSpPr>
            <a:spLocks noGrp="1"/>
          </p:cNvSpPr>
          <p:nvPr>
            <p:ph type="body" sz="quarter" idx="34" hasCustomPrompt="1"/>
          </p:nvPr>
        </p:nvSpPr>
        <p:spPr>
          <a:xfrm>
            <a:off x="6343873" y="3903354"/>
            <a:ext cx="439953" cy="395562"/>
          </a:xfrm>
          <a:prstGeom prst="rect">
            <a:avLst/>
          </a:prstGeom>
        </p:spPr>
        <p:txBody>
          <a:bodyPr wrap="none" lIns="0" rIns="0">
            <a:noAutofit/>
          </a:bodyPr>
          <a:lstStyle>
            <a:lvl1pPr marL="0" indent="0" algn="l">
              <a:buNone/>
              <a:defRPr sz="2000">
                <a:solidFill>
                  <a:srgbClr val="AE562C"/>
                </a:solidFill>
                <a:latin typeface="Georgia" panose="02040502050405020303" pitchFamily="18" charset="0"/>
              </a:defRPr>
            </a:lvl1pPr>
          </a:lstStyle>
          <a:p>
            <a:pPr lvl="0"/>
            <a:r>
              <a:rPr lang="en-US" dirty="0"/>
              <a:t>X</a:t>
            </a:r>
          </a:p>
        </p:txBody>
      </p:sp>
      <p:sp>
        <p:nvSpPr>
          <p:cNvPr id="55" name="Text Field 10">
            <a:extLst>
              <a:ext uri="{FF2B5EF4-FFF2-40B4-BE49-F238E27FC236}">
                <a16:creationId xmlns:a16="http://schemas.microsoft.com/office/drawing/2014/main" id="{4630594D-B915-4DBC-8632-EC1246600ABF}"/>
              </a:ext>
            </a:extLst>
          </p:cNvPr>
          <p:cNvSpPr>
            <a:spLocks noGrp="1"/>
          </p:cNvSpPr>
          <p:nvPr>
            <p:ph type="body" idx="33"/>
          </p:nvPr>
        </p:nvSpPr>
        <p:spPr>
          <a:xfrm>
            <a:off x="6947189" y="3874779"/>
            <a:ext cx="4471605"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Tab" panose="020B0503020204020204" pitchFamily="34" charset="0"/>
                <a:ea typeface="Oracle Sans Tab" panose="020B0503020204020204" pitchFamily="34" charset="0"/>
                <a:cs typeface="Oracle Sans Tab"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31" name="Slide Number">
            <a:extLst>
              <a:ext uri="{FF2B5EF4-FFF2-40B4-BE49-F238E27FC236}">
                <a16:creationId xmlns:a16="http://schemas.microsoft.com/office/drawing/2014/main" id="{CC5C0CA0-2B8A-9F4E-A261-9C8E089C7C65}"/>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45" name="Footer">
            <a:extLst>
              <a:ext uri="{FF2B5EF4-FFF2-40B4-BE49-F238E27FC236}">
                <a16:creationId xmlns:a16="http://schemas.microsoft.com/office/drawing/2014/main" id="{6437C572-88B3-0F48-9AC6-404CE959FA05}"/>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a:t>Copyright © 2020, Oracle and/or its affiliates  |  Confidential: Internal/Restricted/Highly Restricted</a:t>
            </a:r>
            <a:endParaRPr lang="en-US" dirty="0"/>
          </a:p>
        </p:txBody>
      </p:sp>
      <p:sp>
        <p:nvSpPr>
          <p:cNvPr id="2" name="Date">
            <a:extLst>
              <a:ext uri="{FF2B5EF4-FFF2-40B4-BE49-F238E27FC236}">
                <a16:creationId xmlns:a16="http://schemas.microsoft.com/office/drawing/2014/main" id="{A9E149D3-5089-469A-B708-4FA53D22FB49}"/>
              </a:ext>
            </a:extLst>
          </p:cNvPr>
          <p:cNvSpPr>
            <a:spLocks noGrp="1"/>
          </p:cNvSpPr>
          <p:nvPr>
            <p:ph type="dt" sz="half" idx="32"/>
          </p:nvPr>
        </p:nvSpPr>
        <p:spPr/>
        <p:txBody>
          <a:bodyPr/>
          <a:lstStyle/>
          <a:p>
            <a:r>
              <a:rPr lang="en-US"/>
              <a:t>[Date]</a:t>
            </a:r>
            <a:endParaRPr lang="en-US" dirty="0"/>
          </a:p>
        </p:txBody>
      </p:sp>
    </p:spTree>
    <p:extLst>
      <p:ext uri="{BB962C8B-B14F-4D97-AF65-F5344CB8AC3E}">
        <p14:creationId xmlns:p14="http://schemas.microsoft.com/office/powerpoint/2010/main" val="1610883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showMasterSp="0" preserve="1">
  <p:cSld name="Light - Data Texture 07 Blank">
    <p:bg>
      <p:bgRef idx="1001">
        <a:schemeClr val="bg1"/>
      </p:bgRef>
    </p:bg>
    <p:spTree>
      <p:nvGrpSpPr>
        <p:cNvPr id="1" name=""/>
        <p:cNvGrpSpPr/>
        <p:nvPr/>
      </p:nvGrpSpPr>
      <p:grpSpPr>
        <a:xfrm>
          <a:off x="0" y="0"/>
          <a:ext cx="0" cy="0"/>
          <a:chOff x="0" y="0"/>
          <a:chExt cx="0" cy="0"/>
        </a:xfrm>
      </p:grpSpPr>
      <p:pic>
        <p:nvPicPr>
          <p:cNvPr id="14" name="Data Texture Image">
            <a:extLst>
              <a:ext uri="{FF2B5EF4-FFF2-40B4-BE49-F238E27FC236}">
                <a16:creationId xmlns:a16="http://schemas.microsoft.com/office/drawing/2014/main" id="{E7F67114-D26B-4143-9E6F-B136031769EE}"/>
              </a:ext>
              <a:ext uri="{C183D7F6-B498-43B3-948B-1728B52AA6E4}">
                <adec:decorative xmlns:adec="http://schemas.microsoft.com/office/drawing/2017/decorative" val="1"/>
              </a:ext>
            </a:extLst>
          </p:cNvPr>
          <p:cNvPicPr>
            <a:picLocks noChangeAspect="1"/>
          </p:cNvPicPr>
          <p:nvPr userDrawn="1"/>
        </p:nvPicPr>
        <p:blipFill>
          <a:blip r:embed="rId2" cstate="email">
            <a:alphaModFix amt="30000"/>
            <a:extLst>
              <a:ext uri="{28A0092B-C50C-407E-A947-70E740481C1C}">
                <a14:useLocalDpi xmlns:a14="http://schemas.microsoft.com/office/drawing/2010/main" val="0"/>
              </a:ext>
            </a:extLst>
          </a:blip>
          <a:srcRect/>
          <a:stretch/>
        </p:blipFill>
        <p:spPr>
          <a:xfrm>
            <a:off x="0" y="0"/>
            <a:ext cx="12192000" cy="6858000"/>
          </a:xfrm>
          <a:prstGeom prst="rect">
            <a:avLst/>
          </a:prstGeom>
        </p:spPr>
      </p:pic>
      <p:pic>
        <p:nvPicPr>
          <p:cNvPr id="15" name="OTag">
            <a:extLst>
              <a:ext uri="{FF2B5EF4-FFF2-40B4-BE49-F238E27FC236}">
                <a16:creationId xmlns:a16="http://schemas.microsoft.com/office/drawing/2014/main" id="{B620A016-1EBE-426A-BB19-9671229484AF}"/>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10" name="Slide Number">
            <a:extLst>
              <a:ext uri="{FF2B5EF4-FFF2-40B4-BE49-F238E27FC236}">
                <a16:creationId xmlns:a16="http://schemas.microsoft.com/office/drawing/2014/main" id="{483AB0EB-9265-484A-BA67-BE4F5FA37972}"/>
              </a:ext>
            </a:extLst>
          </p:cNvPr>
          <p:cNvSpPr>
            <a:spLocks noGrp="1"/>
          </p:cNvSpPr>
          <p:nvPr userDrawn="1">
            <p:ph type="sldNum" sz="quarter" idx="12"/>
          </p:nvPr>
        </p:nvSpPr>
        <p:spPr/>
        <p:txBody>
          <a:bodyPr/>
          <a:lstStyle/>
          <a:p>
            <a:fld id="{345D60D9-5372-5F40-9443-0F9AE5BDC3C8}" type="slidenum">
              <a:rPr lang="en-US" smtClean="0"/>
              <a:pPr/>
              <a:t>‹#›</a:t>
            </a:fld>
            <a:endParaRPr lang="en-US" dirty="0"/>
          </a:p>
        </p:txBody>
      </p:sp>
      <p:sp>
        <p:nvSpPr>
          <p:cNvPr id="5" name="Footer">
            <a:extLst>
              <a:ext uri="{FF2B5EF4-FFF2-40B4-BE49-F238E27FC236}">
                <a16:creationId xmlns:a16="http://schemas.microsoft.com/office/drawing/2014/main" id="{F04F3D33-BB01-48D7-A690-4B5F055CB96F}"/>
              </a:ext>
            </a:extLst>
          </p:cNvPr>
          <p:cNvSpPr>
            <a:spLocks noGrp="1"/>
          </p:cNvSpPr>
          <p:nvPr userDrawn="1">
            <p:ph type="ftr" sz="quarter" idx="11"/>
          </p:nvPr>
        </p:nvSpPr>
        <p:spPr/>
        <p:txBody>
          <a:bodyPr/>
          <a:lstStyle/>
          <a:p>
            <a:r>
              <a:rPr lang="en-US"/>
              <a:t>Copyright © 2020, Oracle and/or its affiliates  |  Internal</a:t>
            </a:r>
            <a:endParaRPr lang="en-US" dirty="0"/>
          </a:p>
        </p:txBody>
      </p:sp>
      <p:sp>
        <p:nvSpPr>
          <p:cNvPr id="4" name="Date">
            <a:extLst>
              <a:ext uri="{FF2B5EF4-FFF2-40B4-BE49-F238E27FC236}">
                <a16:creationId xmlns:a16="http://schemas.microsoft.com/office/drawing/2014/main" id="{3543F797-13C4-4ED7-ACD0-788CA792E85B}"/>
              </a:ext>
            </a:extLst>
          </p:cNvPr>
          <p:cNvSpPr>
            <a:spLocks noGrp="1"/>
          </p:cNvSpPr>
          <p:nvPr userDrawn="1">
            <p:ph type="dt" sz="half" idx="10"/>
          </p:nvPr>
        </p:nvSpPr>
        <p:spPr/>
        <p:txBody>
          <a:bodyPr/>
          <a:lstStyle/>
          <a:p>
            <a:r>
              <a:rPr lang="en-US"/>
              <a:t>[Date]</a:t>
            </a:r>
            <a:endParaRPr lang="en-US" dirty="0"/>
          </a:p>
        </p:txBody>
      </p:sp>
    </p:spTree>
    <p:extLst>
      <p:ext uri="{BB962C8B-B14F-4D97-AF65-F5344CB8AC3E}">
        <p14:creationId xmlns:p14="http://schemas.microsoft.com/office/powerpoint/2010/main" val="42204830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showMasterSp="0" preserve="1">
  <p:cSld name="Dark - Data Texture 07 Blank">
    <p:bg>
      <p:bgRef idx="1001">
        <a:schemeClr val="bg1"/>
      </p:bgRef>
    </p:bg>
    <p:spTree>
      <p:nvGrpSpPr>
        <p:cNvPr id="1" name=""/>
        <p:cNvGrpSpPr/>
        <p:nvPr/>
      </p:nvGrpSpPr>
      <p:grpSpPr>
        <a:xfrm>
          <a:off x="0" y="0"/>
          <a:ext cx="0" cy="0"/>
          <a:chOff x="0" y="0"/>
          <a:chExt cx="0" cy="0"/>
        </a:xfrm>
      </p:grpSpPr>
      <p:pic>
        <p:nvPicPr>
          <p:cNvPr id="8" name="Data Texture Image">
            <a:extLst>
              <a:ext uri="{FF2B5EF4-FFF2-40B4-BE49-F238E27FC236}">
                <a16:creationId xmlns:a16="http://schemas.microsoft.com/office/drawing/2014/main" id="{E7313E06-FB19-4202-9F6A-5922222718D7}"/>
              </a:ext>
            </a:extLst>
          </p:cNvPr>
          <p:cNvPicPr>
            <a:picLocks noChangeAspect="1"/>
          </p:cNvPicPr>
          <p:nvPr userDrawn="1"/>
        </p:nvPicPr>
        <p:blipFill>
          <a:blip r:embed="rId2" cstate="email">
            <a:alphaModFix amt="20000"/>
            <a:extLst>
              <a:ext uri="{28A0092B-C50C-407E-A947-70E740481C1C}">
                <a14:useLocalDpi xmlns:a14="http://schemas.microsoft.com/office/drawing/2010/main" val="0"/>
              </a:ext>
            </a:extLst>
          </a:blip>
          <a:srcRect/>
          <a:stretch/>
        </p:blipFill>
        <p:spPr bwMode="invGray">
          <a:xfrm>
            <a:off x="0" y="0"/>
            <a:ext cx="12192000" cy="6858000"/>
          </a:xfrm>
          <a:prstGeom prst="rect">
            <a:avLst/>
          </a:prstGeom>
        </p:spPr>
      </p:pic>
      <p:pic>
        <p:nvPicPr>
          <p:cNvPr id="12" name="OTag">
            <a:extLst>
              <a:ext uri="{FF2B5EF4-FFF2-40B4-BE49-F238E27FC236}">
                <a16:creationId xmlns:a16="http://schemas.microsoft.com/office/drawing/2014/main" id="{C6ADE0F8-03AA-E84C-A08A-799EE14D7CA2}"/>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10" name="Slide Number">
            <a:extLst>
              <a:ext uri="{FF2B5EF4-FFF2-40B4-BE49-F238E27FC236}">
                <a16:creationId xmlns:a16="http://schemas.microsoft.com/office/drawing/2014/main" id="{483AB0EB-9265-484A-BA67-BE4F5FA37972}"/>
              </a:ext>
            </a:extLst>
          </p:cNvPr>
          <p:cNvSpPr>
            <a:spLocks noGrp="1"/>
          </p:cNvSpPr>
          <p:nvPr>
            <p:ph type="sldNum" sz="quarter" idx="12"/>
          </p:nvPr>
        </p:nvSpPr>
        <p:spPr/>
        <p:txBody>
          <a:bodyPr/>
          <a:lstStyle/>
          <a:p>
            <a:fld id="{345D60D9-5372-5F40-9443-0F9AE5BDC3C8}" type="slidenum">
              <a:rPr lang="en-US" smtClean="0"/>
              <a:pPr/>
              <a:t>‹#›</a:t>
            </a:fld>
            <a:endParaRPr lang="en-US" dirty="0"/>
          </a:p>
        </p:txBody>
      </p:sp>
      <p:sp>
        <p:nvSpPr>
          <p:cNvPr id="5" name="Footer">
            <a:extLst>
              <a:ext uri="{FF2B5EF4-FFF2-40B4-BE49-F238E27FC236}">
                <a16:creationId xmlns:a16="http://schemas.microsoft.com/office/drawing/2014/main" id="{F04F3D33-BB01-48D7-A690-4B5F055CB96F}"/>
              </a:ext>
            </a:extLst>
          </p:cNvPr>
          <p:cNvSpPr>
            <a:spLocks noGrp="1"/>
          </p:cNvSpPr>
          <p:nvPr>
            <p:ph type="ftr" sz="quarter" idx="11"/>
          </p:nvPr>
        </p:nvSpPr>
        <p:spPr/>
        <p:txBody>
          <a:bodyPr/>
          <a:lstStyle/>
          <a:p>
            <a:r>
              <a:rPr lang="en-US"/>
              <a:t>Copyright © 2020, Oracle and/or its affiliates  |  Internal</a:t>
            </a:r>
            <a:endParaRPr lang="en-US" dirty="0"/>
          </a:p>
        </p:txBody>
      </p:sp>
      <p:sp>
        <p:nvSpPr>
          <p:cNvPr id="4" name="Date">
            <a:extLst>
              <a:ext uri="{FF2B5EF4-FFF2-40B4-BE49-F238E27FC236}">
                <a16:creationId xmlns:a16="http://schemas.microsoft.com/office/drawing/2014/main" id="{3543F797-13C4-4ED7-ACD0-788CA792E85B}"/>
              </a:ext>
            </a:extLst>
          </p:cNvPr>
          <p:cNvSpPr>
            <a:spLocks noGrp="1"/>
          </p:cNvSpPr>
          <p:nvPr>
            <p:ph type="dt" sz="half" idx="10"/>
          </p:nvPr>
        </p:nvSpPr>
        <p:spPr/>
        <p:txBody>
          <a:bodyPr/>
          <a:lstStyle/>
          <a:p>
            <a:r>
              <a:rPr lang="en-US"/>
              <a:t>[Date]</a:t>
            </a:r>
            <a:endParaRPr lang="en-US" dirty="0"/>
          </a:p>
        </p:txBody>
      </p:sp>
    </p:spTree>
    <p:extLst>
      <p:ext uri="{BB962C8B-B14F-4D97-AF65-F5344CB8AC3E}">
        <p14:creationId xmlns:p14="http://schemas.microsoft.com/office/powerpoint/2010/main" val="39420353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showMasterSp="0" preserve="1">
  <p:cSld name="Light - Data Texture 16 Blank">
    <p:bg>
      <p:bgRef idx="1001">
        <a:schemeClr val="bg1"/>
      </p:bgRef>
    </p:bg>
    <p:spTree>
      <p:nvGrpSpPr>
        <p:cNvPr id="1" name=""/>
        <p:cNvGrpSpPr/>
        <p:nvPr/>
      </p:nvGrpSpPr>
      <p:grpSpPr>
        <a:xfrm>
          <a:off x="0" y="0"/>
          <a:ext cx="0" cy="0"/>
          <a:chOff x="0" y="0"/>
          <a:chExt cx="0" cy="0"/>
        </a:xfrm>
      </p:grpSpPr>
      <p:pic>
        <p:nvPicPr>
          <p:cNvPr id="9" name="Data Texture Image">
            <a:extLst>
              <a:ext uri="{FF2B5EF4-FFF2-40B4-BE49-F238E27FC236}">
                <a16:creationId xmlns:a16="http://schemas.microsoft.com/office/drawing/2014/main" id="{A941D2C2-75E1-8246-9BA2-05D607C53557}"/>
              </a:ext>
              <a:ext uri="{C183D7F6-B498-43B3-948B-1728B52AA6E4}">
                <adec:decorative xmlns:adec="http://schemas.microsoft.com/office/drawing/2017/decorative" val="1"/>
              </a:ext>
            </a:extLst>
          </p:cNvPr>
          <p:cNvPicPr>
            <a:picLocks noChangeAspect="1"/>
          </p:cNvPicPr>
          <p:nvPr userDrawn="1"/>
        </p:nvPicPr>
        <p:blipFill>
          <a:blip r:embed="rId2" cstate="email">
            <a:alphaModFix amt="30000"/>
            <a:extLst>
              <a:ext uri="{28A0092B-C50C-407E-A947-70E740481C1C}">
                <a14:useLocalDpi xmlns:a14="http://schemas.microsoft.com/office/drawing/2010/main" val="0"/>
              </a:ext>
            </a:extLst>
          </a:blip>
          <a:srcRect/>
          <a:stretch/>
        </p:blipFill>
        <p:spPr>
          <a:xfrm>
            <a:off x="0" y="0"/>
            <a:ext cx="12192000" cy="6858000"/>
          </a:xfrm>
          <a:prstGeom prst="rect">
            <a:avLst/>
          </a:prstGeom>
        </p:spPr>
      </p:pic>
      <p:pic>
        <p:nvPicPr>
          <p:cNvPr id="12" name="OTag">
            <a:extLst>
              <a:ext uri="{FF2B5EF4-FFF2-40B4-BE49-F238E27FC236}">
                <a16:creationId xmlns:a16="http://schemas.microsoft.com/office/drawing/2014/main" id="{82323826-2F7C-DC44-94F9-0225962BEA89}"/>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6" name="Slide Number">
            <a:extLst>
              <a:ext uri="{FF2B5EF4-FFF2-40B4-BE49-F238E27FC236}">
                <a16:creationId xmlns:a16="http://schemas.microsoft.com/office/drawing/2014/main" id="{26D7B7B3-7683-244B-AF75-22E01FF6A6A8}"/>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7" name="Footer">
            <a:extLst>
              <a:ext uri="{FF2B5EF4-FFF2-40B4-BE49-F238E27FC236}">
                <a16:creationId xmlns:a16="http://schemas.microsoft.com/office/drawing/2014/main" id="{9E80D09C-E526-F74F-B924-9E7FA59B1D90}"/>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a:t>Copyright © 2020, Oracle and/or its affiliates  |  Internal</a:t>
            </a:r>
            <a:endParaRPr lang="en-US" dirty="0"/>
          </a:p>
        </p:txBody>
      </p:sp>
      <p:sp>
        <p:nvSpPr>
          <p:cNvPr id="2" name="Date">
            <a:extLst>
              <a:ext uri="{FF2B5EF4-FFF2-40B4-BE49-F238E27FC236}">
                <a16:creationId xmlns:a16="http://schemas.microsoft.com/office/drawing/2014/main" id="{DADCA874-FD03-4BF4-BBFE-2A0D22D384BB}"/>
              </a:ext>
            </a:extLst>
          </p:cNvPr>
          <p:cNvSpPr>
            <a:spLocks noGrp="1"/>
          </p:cNvSpPr>
          <p:nvPr>
            <p:ph type="dt" sz="half" idx="10"/>
          </p:nvPr>
        </p:nvSpPr>
        <p:spPr/>
        <p:txBody>
          <a:bodyPr/>
          <a:lstStyle/>
          <a:p>
            <a:r>
              <a:rPr lang="en-US"/>
              <a:t>[Date]</a:t>
            </a:r>
            <a:endParaRPr lang="en-US" dirty="0"/>
          </a:p>
        </p:txBody>
      </p:sp>
    </p:spTree>
    <p:extLst>
      <p:ext uri="{BB962C8B-B14F-4D97-AF65-F5344CB8AC3E}">
        <p14:creationId xmlns:p14="http://schemas.microsoft.com/office/powerpoint/2010/main" val="14681645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showMasterSp="0" preserve="1">
  <p:cSld name="Dark - Data Texture 16 Blank">
    <p:bg>
      <p:bgRef idx="1001">
        <a:schemeClr val="bg1"/>
      </p:bgRef>
    </p:bg>
    <p:spTree>
      <p:nvGrpSpPr>
        <p:cNvPr id="1" name=""/>
        <p:cNvGrpSpPr/>
        <p:nvPr/>
      </p:nvGrpSpPr>
      <p:grpSpPr>
        <a:xfrm>
          <a:off x="0" y="0"/>
          <a:ext cx="0" cy="0"/>
          <a:chOff x="0" y="0"/>
          <a:chExt cx="0" cy="0"/>
        </a:xfrm>
      </p:grpSpPr>
      <p:pic>
        <p:nvPicPr>
          <p:cNvPr id="8" name="Data Texture Image">
            <a:extLst>
              <a:ext uri="{FF2B5EF4-FFF2-40B4-BE49-F238E27FC236}">
                <a16:creationId xmlns:a16="http://schemas.microsoft.com/office/drawing/2014/main" id="{45775D3E-EFA7-4BA2-9EF8-16B2EA519535}"/>
              </a:ext>
              <a:ext uri="{C183D7F6-B498-43B3-948B-1728B52AA6E4}">
                <adec:decorative xmlns:adec="http://schemas.microsoft.com/office/drawing/2017/decorative" val="1"/>
              </a:ext>
            </a:extLst>
          </p:cNvPr>
          <p:cNvPicPr>
            <a:picLocks noChangeAspect="1"/>
          </p:cNvPicPr>
          <p:nvPr userDrawn="1"/>
        </p:nvPicPr>
        <p:blipFill>
          <a:blip r:embed="rId2" cstate="email">
            <a:alphaModFix amt="20000"/>
            <a:extLst>
              <a:ext uri="{28A0092B-C50C-407E-A947-70E740481C1C}">
                <a14:useLocalDpi xmlns:a14="http://schemas.microsoft.com/office/drawing/2010/main" val="0"/>
              </a:ext>
            </a:extLst>
          </a:blip>
          <a:srcRect/>
          <a:stretch/>
        </p:blipFill>
        <p:spPr bwMode="invGray">
          <a:xfrm>
            <a:off x="0" y="0"/>
            <a:ext cx="12192000" cy="6858000"/>
          </a:xfrm>
          <a:prstGeom prst="rect">
            <a:avLst/>
          </a:prstGeom>
        </p:spPr>
      </p:pic>
      <p:pic>
        <p:nvPicPr>
          <p:cNvPr id="12" name="OTag">
            <a:extLst>
              <a:ext uri="{FF2B5EF4-FFF2-40B4-BE49-F238E27FC236}">
                <a16:creationId xmlns:a16="http://schemas.microsoft.com/office/drawing/2014/main" id="{82323826-2F7C-DC44-94F9-0225962BEA89}"/>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6" name="Slide Number">
            <a:extLst>
              <a:ext uri="{FF2B5EF4-FFF2-40B4-BE49-F238E27FC236}">
                <a16:creationId xmlns:a16="http://schemas.microsoft.com/office/drawing/2014/main" id="{26D7B7B3-7683-244B-AF75-22E01FF6A6A8}"/>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7" name="Footer">
            <a:extLst>
              <a:ext uri="{FF2B5EF4-FFF2-40B4-BE49-F238E27FC236}">
                <a16:creationId xmlns:a16="http://schemas.microsoft.com/office/drawing/2014/main" id="{9E80D09C-E526-F74F-B924-9E7FA59B1D90}"/>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a:t>Copyright © 2020, Oracle and/or its affiliates  |  Internal</a:t>
            </a:r>
            <a:endParaRPr lang="en-US" dirty="0"/>
          </a:p>
        </p:txBody>
      </p:sp>
      <p:sp>
        <p:nvSpPr>
          <p:cNvPr id="2" name="Date">
            <a:extLst>
              <a:ext uri="{FF2B5EF4-FFF2-40B4-BE49-F238E27FC236}">
                <a16:creationId xmlns:a16="http://schemas.microsoft.com/office/drawing/2014/main" id="{DADCA874-FD03-4BF4-BBFE-2A0D22D384BB}"/>
              </a:ext>
            </a:extLst>
          </p:cNvPr>
          <p:cNvSpPr>
            <a:spLocks noGrp="1"/>
          </p:cNvSpPr>
          <p:nvPr>
            <p:ph type="dt" sz="half" idx="10"/>
          </p:nvPr>
        </p:nvSpPr>
        <p:spPr/>
        <p:txBody>
          <a:bodyPr/>
          <a:lstStyle/>
          <a:p>
            <a:r>
              <a:rPr lang="en-US"/>
              <a:t>[Date]</a:t>
            </a:r>
            <a:endParaRPr lang="en-US" dirty="0"/>
          </a:p>
        </p:txBody>
      </p:sp>
    </p:spTree>
    <p:extLst>
      <p:ext uri="{BB962C8B-B14F-4D97-AF65-F5344CB8AC3E}">
        <p14:creationId xmlns:p14="http://schemas.microsoft.com/office/powerpoint/2010/main" val="17417469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4.xml><?xml version="1.0" encoding="utf-8"?>
<p:sldLayout xmlns:a="http://schemas.openxmlformats.org/drawingml/2006/main" xmlns:r="http://schemas.openxmlformats.org/officeDocument/2006/relationships" xmlns:p="http://schemas.openxmlformats.org/presentationml/2006/main" showMasterSp="0" preserve="1">
  <p:cSld name="Light - Data Texture 19 Blank">
    <p:bg>
      <p:bgRef idx="1001">
        <a:schemeClr val="bg1"/>
      </p:bgRef>
    </p:bg>
    <p:spTree>
      <p:nvGrpSpPr>
        <p:cNvPr id="1" name=""/>
        <p:cNvGrpSpPr/>
        <p:nvPr/>
      </p:nvGrpSpPr>
      <p:grpSpPr>
        <a:xfrm>
          <a:off x="0" y="0"/>
          <a:ext cx="0" cy="0"/>
          <a:chOff x="0" y="0"/>
          <a:chExt cx="0" cy="0"/>
        </a:xfrm>
      </p:grpSpPr>
      <p:pic>
        <p:nvPicPr>
          <p:cNvPr id="9" name="Data Texture Image">
            <a:extLst>
              <a:ext uri="{FF2B5EF4-FFF2-40B4-BE49-F238E27FC236}">
                <a16:creationId xmlns:a16="http://schemas.microsoft.com/office/drawing/2014/main" id="{E1289D65-747F-4DC6-AE92-4B3230AC3983}"/>
              </a:ext>
              <a:ext uri="{C183D7F6-B498-43B3-948B-1728B52AA6E4}">
                <adec:decorative xmlns:adec="http://schemas.microsoft.com/office/drawing/2017/decorative" val="1"/>
              </a:ext>
            </a:extLst>
          </p:cNvPr>
          <p:cNvPicPr>
            <a:picLocks noChangeAspect="1"/>
          </p:cNvPicPr>
          <p:nvPr userDrawn="1"/>
        </p:nvPicPr>
        <p:blipFill>
          <a:blip r:embed="rId2" cstate="email">
            <a:alphaModFix amt="30000"/>
            <a:extLst>
              <a:ext uri="{28A0092B-C50C-407E-A947-70E740481C1C}">
                <a14:useLocalDpi xmlns:a14="http://schemas.microsoft.com/office/drawing/2010/main" val="0"/>
              </a:ext>
            </a:extLst>
          </a:blip>
          <a:srcRect/>
          <a:stretch/>
        </p:blipFill>
        <p:spPr>
          <a:xfrm>
            <a:off x="0" y="0"/>
            <a:ext cx="12192000" cy="6858000"/>
          </a:xfrm>
          <a:prstGeom prst="rect">
            <a:avLst/>
          </a:prstGeom>
        </p:spPr>
      </p:pic>
      <p:pic>
        <p:nvPicPr>
          <p:cNvPr id="12" name="OTag">
            <a:extLst>
              <a:ext uri="{FF2B5EF4-FFF2-40B4-BE49-F238E27FC236}">
                <a16:creationId xmlns:a16="http://schemas.microsoft.com/office/drawing/2014/main" id="{F4939B61-9B7E-A240-8CE9-7E014F78E016}"/>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6" name="Slide Number">
            <a:extLst>
              <a:ext uri="{FF2B5EF4-FFF2-40B4-BE49-F238E27FC236}">
                <a16:creationId xmlns:a16="http://schemas.microsoft.com/office/drawing/2014/main" id="{B0CB1F74-598A-E441-8A53-D04345B0E98E}"/>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7" name="Footer">
            <a:extLst>
              <a:ext uri="{FF2B5EF4-FFF2-40B4-BE49-F238E27FC236}">
                <a16:creationId xmlns:a16="http://schemas.microsoft.com/office/drawing/2014/main" id="{69737CBA-DBE7-D946-ACA4-C0C23ABE22B5}"/>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a:t>Copyright © 2020, Oracle and/or its affiliates  |  Internal</a:t>
            </a:r>
            <a:endParaRPr lang="en-US" dirty="0"/>
          </a:p>
        </p:txBody>
      </p:sp>
      <p:sp>
        <p:nvSpPr>
          <p:cNvPr id="2" name="Date">
            <a:extLst>
              <a:ext uri="{FF2B5EF4-FFF2-40B4-BE49-F238E27FC236}">
                <a16:creationId xmlns:a16="http://schemas.microsoft.com/office/drawing/2014/main" id="{C5D6A61C-C03D-4D53-9383-D71073601301}"/>
              </a:ext>
            </a:extLst>
          </p:cNvPr>
          <p:cNvSpPr>
            <a:spLocks noGrp="1"/>
          </p:cNvSpPr>
          <p:nvPr>
            <p:ph type="dt" sz="half" idx="10"/>
          </p:nvPr>
        </p:nvSpPr>
        <p:spPr/>
        <p:txBody>
          <a:bodyPr/>
          <a:lstStyle/>
          <a:p>
            <a:r>
              <a:rPr lang="en-US"/>
              <a:t>[Date]</a:t>
            </a:r>
            <a:endParaRPr lang="en-US" dirty="0"/>
          </a:p>
        </p:txBody>
      </p:sp>
    </p:spTree>
    <p:extLst>
      <p:ext uri="{BB962C8B-B14F-4D97-AF65-F5344CB8AC3E}">
        <p14:creationId xmlns:p14="http://schemas.microsoft.com/office/powerpoint/2010/main" val="336054746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5.xml><?xml version="1.0" encoding="utf-8"?>
<p:sldLayout xmlns:a="http://schemas.openxmlformats.org/drawingml/2006/main" xmlns:r="http://schemas.openxmlformats.org/officeDocument/2006/relationships" xmlns:p="http://schemas.openxmlformats.org/presentationml/2006/main" showMasterSp="0" preserve="1">
  <p:cSld name="Dark - Data Texture 19 Blank">
    <p:bg>
      <p:bgRef idx="1001">
        <a:schemeClr val="bg1"/>
      </p:bgRef>
    </p:bg>
    <p:spTree>
      <p:nvGrpSpPr>
        <p:cNvPr id="1" name=""/>
        <p:cNvGrpSpPr/>
        <p:nvPr/>
      </p:nvGrpSpPr>
      <p:grpSpPr>
        <a:xfrm>
          <a:off x="0" y="0"/>
          <a:ext cx="0" cy="0"/>
          <a:chOff x="0" y="0"/>
          <a:chExt cx="0" cy="0"/>
        </a:xfrm>
      </p:grpSpPr>
      <p:pic>
        <p:nvPicPr>
          <p:cNvPr id="8" name="Data Texture Image">
            <a:extLst>
              <a:ext uri="{FF2B5EF4-FFF2-40B4-BE49-F238E27FC236}">
                <a16:creationId xmlns:a16="http://schemas.microsoft.com/office/drawing/2014/main" id="{E12D0884-1771-4A61-8BB3-7F228F740101}"/>
              </a:ext>
              <a:ext uri="{C183D7F6-B498-43B3-948B-1728B52AA6E4}">
                <adec:decorative xmlns:adec="http://schemas.microsoft.com/office/drawing/2017/decorative" val="1"/>
              </a:ext>
            </a:extLst>
          </p:cNvPr>
          <p:cNvPicPr>
            <a:picLocks noChangeAspect="1"/>
          </p:cNvPicPr>
          <p:nvPr userDrawn="1"/>
        </p:nvPicPr>
        <p:blipFill>
          <a:blip r:embed="rId2" cstate="email">
            <a:alphaModFix amt="20000"/>
            <a:extLst>
              <a:ext uri="{28A0092B-C50C-407E-A947-70E740481C1C}">
                <a14:useLocalDpi xmlns:a14="http://schemas.microsoft.com/office/drawing/2010/main" val="0"/>
              </a:ext>
            </a:extLst>
          </a:blip>
          <a:srcRect/>
          <a:stretch/>
        </p:blipFill>
        <p:spPr bwMode="invGray">
          <a:xfrm>
            <a:off x="0" y="0"/>
            <a:ext cx="12192000" cy="6858000"/>
          </a:xfrm>
          <a:prstGeom prst="rect">
            <a:avLst/>
          </a:prstGeom>
        </p:spPr>
      </p:pic>
      <p:pic>
        <p:nvPicPr>
          <p:cNvPr id="12" name="OTag">
            <a:extLst>
              <a:ext uri="{FF2B5EF4-FFF2-40B4-BE49-F238E27FC236}">
                <a16:creationId xmlns:a16="http://schemas.microsoft.com/office/drawing/2014/main" id="{F4939B61-9B7E-A240-8CE9-7E014F78E016}"/>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6" name="Slide Number">
            <a:extLst>
              <a:ext uri="{FF2B5EF4-FFF2-40B4-BE49-F238E27FC236}">
                <a16:creationId xmlns:a16="http://schemas.microsoft.com/office/drawing/2014/main" id="{B0CB1F74-598A-E441-8A53-D04345B0E98E}"/>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7" name="Footer">
            <a:extLst>
              <a:ext uri="{FF2B5EF4-FFF2-40B4-BE49-F238E27FC236}">
                <a16:creationId xmlns:a16="http://schemas.microsoft.com/office/drawing/2014/main" id="{69737CBA-DBE7-D946-ACA4-C0C23ABE22B5}"/>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a:t>Copyright © 2020, Oracle and/or its affiliates  |  Internal</a:t>
            </a:r>
            <a:endParaRPr lang="en-US" dirty="0"/>
          </a:p>
        </p:txBody>
      </p:sp>
      <p:sp>
        <p:nvSpPr>
          <p:cNvPr id="2" name="Date">
            <a:extLst>
              <a:ext uri="{FF2B5EF4-FFF2-40B4-BE49-F238E27FC236}">
                <a16:creationId xmlns:a16="http://schemas.microsoft.com/office/drawing/2014/main" id="{885D5CEF-522F-4AA9-905A-0C54BD6C0259}"/>
              </a:ext>
            </a:extLst>
          </p:cNvPr>
          <p:cNvSpPr>
            <a:spLocks noGrp="1"/>
          </p:cNvSpPr>
          <p:nvPr>
            <p:ph type="dt" sz="half" idx="10"/>
          </p:nvPr>
        </p:nvSpPr>
        <p:spPr/>
        <p:txBody>
          <a:bodyPr/>
          <a:lstStyle/>
          <a:p>
            <a:r>
              <a:rPr lang="en-US"/>
              <a:t>[Date]</a:t>
            </a:r>
            <a:endParaRPr lang="en-US" dirty="0"/>
          </a:p>
        </p:txBody>
      </p:sp>
    </p:spTree>
    <p:extLst>
      <p:ext uri="{BB962C8B-B14F-4D97-AF65-F5344CB8AC3E}">
        <p14:creationId xmlns:p14="http://schemas.microsoft.com/office/powerpoint/2010/main" val="20588255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6.xml><?xml version="1.0" encoding="utf-8"?>
<p:sldLayout xmlns:a="http://schemas.openxmlformats.org/drawingml/2006/main" xmlns:r="http://schemas.openxmlformats.org/officeDocument/2006/relationships" xmlns:p="http://schemas.openxmlformats.org/presentationml/2006/main" showMasterSp="0" preserve="1" userDrawn="1">
  <p:cSld name="Light - Thank You">
    <p:bg>
      <p:bgRef idx="1001">
        <a:schemeClr val="bg1"/>
      </p:bgRef>
    </p:bg>
    <p:spTree>
      <p:nvGrpSpPr>
        <p:cNvPr id="1" name=""/>
        <p:cNvGrpSpPr/>
        <p:nvPr/>
      </p:nvGrpSpPr>
      <p:grpSpPr>
        <a:xfrm>
          <a:off x="0" y="0"/>
          <a:ext cx="0" cy="0"/>
          <a:chOff x="0" y="0"/>
          <a:chExt cx="0" cy="0"/>
        </a:xfrm>
      </p:grpSpPr>
      <p:pic>
        <p:nvPicPr>
          <p:cNvPr id="14" name="Abstract Illustration">
            <a:extLst>
              <a:ext uri="{FF2B5EF4-FFF2-40B4-BE49-F238E27FC236}">
                <a16:creationId xmlns:a16="http://schemas.microsoft.com/office/drawing/2014/main" id="{49F92AE8-C0F0-CF4B-B569-964245B00416}"/>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val="0"/>
              </a:ext>
            </a:extLst>
          </a:blip>
          <a:srcRect/>
          <a:stretch/>
        </p:blipFill>
        <p:spPr bwMode="ltGray">
          <a:xfrm>
            <a:off x="6096000" y="4898"/>
            <a:ext cx="6096000" cy="6858000"/>
          </a:xfrm>
          <a:prstGeom prst="rect">
            <a:avLst/>
          </a:prstGeom>
        </p:spPr>
      </p:pic>
      <p:pic>
        <p:nvPicPr>
          <p:cNvPr id="26" name="OTag">
            <a:extLst>
              <a:ext uri="{FF2B5EF4-FFF2-40B4-BE49-F238E27FC236}">
                <a16:creationId xmlns:a16="http://schemas.microsoft.com/office/drawing/2014/main" id="{42D6F87D-23AA-1D42-BDBA-F6833AC9A0E3}"/>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3" name="Thank You">
            <a:extLst>
              <a:ext uri="{FF2B5EF4-FFF2-40B4-BE49-F238E27FC236}">
                <a16:creationId xmlns:a16="http://schemas.microsoft.com/office/drawing/2014/main" id="{701BFB4F-AD1A-4B21-826E-A2F61F5D8AAB}"/>
              </a:ext>
            </a:extLst>
          </p:cNvPr>
          <p:cNvSpPr>
            <a:spLocks noGrp="1"/>
          </p:cNvSpPr>
          <p:nvPr>
            <p:ph type="title" hasCustomPrompt="1"/>
          </p:nvPr>
        </p:nvSpPr>
        <p:spPr>
          <a:xfrm>
            <a:off x="768875" y="3482230"/>
            <a:ext cx="5022325" cy="822960"/>
          </a:xfrm>
          <a:noFill/>
        </p:spPr>
        <p:txBody>
          <a:bodyPr vert="horz" lIns="0" tIns="0" rIns="0" bIns="0" rtlCol="0" anchor="b" anchorCtr="0">
            <a:noAutofit/>
          </a:bodyPr>
          <a:lstStyle>
            <a:lvl1pPr>
              <a:defRPr lang="en-US" sz="3200" b="0">
                <a:latin typeface="+mj-lt"/>
                <a:cs typeface="Oracle Sans Tab" panose="020B0503020204020204" pitchFamily="34" charset="0"/>
              </a:defRPr>
            </a:lvl1pPr>
          </a:lstStyle>
          <a:p>
            <a:pPr marL="0" marR="0" lvl="0" indent="0" fontAlgn="t">
              <a:lnSpc>
                <a:spcPct val="100000"/>
              </a:lnSpc>
              <a:spcBef>
                <a:spcPts val="0"/>
              </a:spcBef>
              <a:spcAft>
                <a:spcPts val="0"/>
              </a:spcAft>
              <a:buClrTx/>
              <a:buSzTx/>
              <a:buFont typeface="System Font Regular"/>
              <a:tabLst/>
            </a:pPr>
            <a:r>
              <a:rPr lang="en-US" dirty="0"/>
              <a:t>Thank you</a:t>
            </a:r>
          </a:p>
        </p:txBody>
      </p:sp>
      <p:cxnSp>
        <p:nvCxnSpPr>
          <p:cNvPr id="17" name="Accent Mark">
            <a:extLst>
              <a:ext uri="{FF2B5EF4-FFF2-40B4-BE49-F238E27FC236}">
                <a16:creationId xmlns:a16="http://schemas.microsoft.com/office/drawing/2014/main" id="{067F8F82-B054-48B8-A81C-65FC099A0B9D}"/>
              </a:ext>
              <a:ext uri="{C183D7F6-B498-43B3-948B-1728B52AA6E4}">
                <adec:decorative xmlns:adec="http://schemas.microsoft.com/office/drawing/2017/decorative" val="1"/>
              </a:ext>
            </a:extLst>
          </p:cNvPr>
          <p:cNvCxnSpPr>
            <a:cxnSpLocks/>
          </p:cNvCxnSpPr>
          <p:nvPr userDrawn="1"/>
        </p:nvCxnSpPr>
        <p:spPr>
          <a:xfrm flipH="1">
            <a:off x="768350" y="4508728"/>
            <a:ext cx="301752"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11" name="Text Field">
            <a:extLst>
              <a:ext uri="{FF2B5EF4-FFF2-40B4-BE49-F238E27FC236}">
                <a16:creationId xmlns:a16="http://schemas.microsoft.com/office/drawing/2014/main" id="{F273E805-B8FF-F84B-99E6-4636F8BD3EBF}"/>
              </a:ext>
            </a:extLst>
          </p:cNvPr>
          <p:cNvSpPr>
            <a:spLocks noGrp="1"/>
          </p:cNvSpPr>
          <p:nvPr>
            <p:ph type="body" sz="quarter" idx="37"/>
          </p:nvPr>
        </p:nvSpPr>
        <p:spPr>
          <a:xfrm>
            <a:off x="762000" y="4773585"/>
            <a:ext cx="5029200" cy="266291"/>
          </a:xfrm>
          <a:prstGeom prst="rect">
            <a:avLst/>
          </a:prstGeom>
        </p:spPr>
        <p:txBody>
          <a:bodyPr>
            <a:noAutofit/>
          </a:bodyPr>
          <a:lstStyle>
            <a:lvl1pPr>
              <a:defRPr b="1"/>
            </a:lvl1pPr>
          </a:lstStyle>
          <a:p>
            <a:pPr lvl="0"/>
            <a:r>
              <a:rPr lang="en-US"/>
              <a:t>Click to edit Master text styles</a:t>
            </a:r>
          </a:p>
        </p:txBody>
      </p:sp>
      <p:sp>
        <p:nvSpPr>
          <p:cNvPr id="10" name="Text Field 2">
            <a:extLst>
              <a:ext uri="{FF2B5EF4-FFF2-40B4-BE49-F238E27FC236}">
                <a16:creationId xmlns:a16="http://schemas.microsoft.com/office/drawing/2014/main" id="{283762D0-0D31-A347-AD9E-095398CD17C5}"/>
              </a:ext>
            </a:extLst>
          </p:cNvPr>
          <p:cNvSpPr>
            <a:spLocks noGrp="1"/>
          </p:cNvSpPr>
          <p:nvPr>
            <p:ph type="body" sz="quarter" idx="36"/>
          </p:nvPr>
        </p:nvSpPr>
        <p:spPr>
          <a:xfrm>
            <a:off x="762000" y="5111178"/>
            <a:ext cx="5029200" cy="895181"/>
          </a:xfrm>
          <a:prstGeom prst="rect">
            <a:avLst/>
          </a:prstGeom>
        </p:spPr>
        <p:txBody>
          <a:bodyPr>
            <a:noAutofit/>
          </a:bodyPr>
          <a:lstStyle>
            <a:lvl1pPr>
              <a:defRPr/>
            </a:lvl1pPr>
          </a:lstStyle>
          <a:p>
            <a:pPr lvl="0"/>
            <a:r>
              <a:rPr lang="en-US"/>
              <a:t>Click to edit Master text styles</a:t>
            </a:r>
          </a:p>
        </p:txBody>
      </p:sp>
      <p:sp>
        <p:nvSpPr>
          <p:cNvPr id="16" name="Slide Number">
            <a:extLst>
              <a:ext uri="{FF2B5EF4-FFF2-40B4-BE49-F238E27FC236}">
                <a16:creationId xmlns:a16="http://schemas.microsoft.com/office/drawing/2014/main" id="{D3FFBA5B-62FF-264E-B8E4-FF1CAC709E11}"/>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5" name="Footer">
            <a:extLst>
              <a:ext uri="{FF2B5EF4-FFF2-40B4-BE49-F238E27FC236}">
                <a16:creationId xmlns:a16="http://schemas.microsoft.com/office/drawing/2014/main" id="{AC796A58-6878-0644-885E-17721EE64E2C}"/>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a:t>Copyright © 2020, Oracle and/or its affiliates  |  Internal</a:t>
            </a:r>
            <a:endParaRPr lang="en-US" dirty="0"/>
          </a:p>
        </p:txBody>
      </p:sp>
      <p:sp>
        <p:nvSpPr>
          <p:cNvPr id="2" name="Date">
            <a:extLst>
              <a:ext uri="{FF2B5EF4-FFF2-40B4-BE49-F238E27FC236}">
                <a16:creationId xmlns:a16="http://schemas.microsoft.com/office/drawing/2014/main" id="{AB08051D-A8B9-4421-AD56-3FE2BA4234FE}"/>
              </a:ext>
            </a:extLst>
          </p:cNvPr>
          <p:cNvSpPr>
            <a:spLocks noGrp="1"/>
          </p:cNvSpPr>
          <p:nvPr>
            <p:ph type="dt" sz="half" idx="38"/>
          </p:nvPr>
        </p:nvSpPr>
        <p:spPr/>
        <p:txBody>
          <a:bodyPr/>
          <a:lstStyle/>
          <a:p>
            <a:r>
              <a:rPr lang="en-US"/>
              <a:t>[Date]</a:t>
            </a:r>
            <a:endParaRPr lang="en-US" dirty="0"/>
          </a:p>
        </p:txBody>
      </p:sp>
    </p:spTree>
    <p:extLst>
      <p:ext uri="{BB962C8B-B14F-4D97-AF65-F5344CB8AC3E}">
        <p14:creationId xmlns:p14="http://schemas.microsoft.com/office/powerpoint/2010/main" val="5294859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7.xml><?xml version="1.0" encoding="utf-8"?>
<p:sldLayout xmlns:a="http://schemas.openxmlformats.org/drawingml/2006/main" xmlns:r="http://schemas.openxmlformats.org/officeDocument/2006/relationships" xmlns:p="http://schemas.openxmlformats.org/presentationml/2006/main" showMasterSp="0" preserve="1" userDrawn="1">
  <p:cSld name="Dark - Thank You">
    <p:bg>
      <p:bgRef idx="1001">
        <a:schemeClr val="bg1"/>
      </p:bgRef>
    </p:bg>
    <p:spTree>
      <p:nvGrpSpPr>
        <p:cNvPr id="1" name=""/>
        <p:cNvGrpSpPr/>
        <p:nvPr/>
      </p:nvGrpSpPr>
      <p:grpSpPr>
        <a:xfrm>
          <a:off x="0" y="0"/>
          <a:ext cx="0" cy="0"/>
          <a:chOff x="0" y="0"/>
          <a:chExt cx="0" cy="0"/>
        </a:xfrm>
      </p:grpSpPr>
      <p:pic>
        <p:nvPicPr>
          <p:cNvPr id="14" name="Abstract Illustration">
            <a:extLst>
              <a:ext uri="{FF2B5EF4-FFF2-40B4-BE49-F238E27FC236}">
                <a16:creationId xmlns:a16="http://schemas.microsoft.com/office/drawing/2014/main" id="{49F92AE8-C0F0-CF4B-B569-964245B00416}"/>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val="0"/>
              </a:ext>
            </a:extLst>
          </a:blip>
          <a:srcRect/>
          <a:stretch/>
        </p:blipFill>
        <p:spPr bwMode="ltGray">
          <a:xfrm>
            <a:off x="6096000" y="4898"/>
            <a:ext cx="6096000" cy="6858000"/>
          </a:xfrm>
          <a:prstGeom prst="rect">
            <a:avLst/>
          </a:prstGeom>
        </p:spPr>
      </p:pic>
      <p:pic>
        <p:nvPicPr>
          <p:cNvPr id="26" name="OTag">
            <a:extLst>
              <a:ext uri="{FF2B5EF4-FFF2-40B4-BE49-F238E27FC236}">
                <a16:creationId xmlns:a16="http://schemas.microsoft.com/office/drawing/2014/main" id="{42D6F87D-23AA-1D42-BDBA-F6833AC9A0E3}"/>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3" name="Thank youi">
            <a:extLst>
              <a:ext uri="{FF2B5EF4-FFF2-40B4-BE49-F238E27FC236}">
                <a16:creationId xmlns:a16="http://schemas.microsoft.com/office/drawing/2014/main" id="{1F390879-C7C7-4224-97BB-1C165BFB5AA3}"/>
              </a:ext>
            </a:extLst>
          </p:cNvPr>
          <p:cNvSpPr>
            <a:spLocks noGrp="1"/>
          </p:cNvSpPr>
          <p:nvPr>
            <p:ph type="title" hasCustomPrompt="1"/>
          </p:nvPr>
        </p:nvSpPr>
        <p:spPr>
          <a:xfrm>
            <a:off x="768875" y="3483973"/>
            <a:ext cx="5029200" cy="822960"/>
          </a:xfrm>
          <a:noFill/>
        </p:spPr>
        <p:txBody>
          <a:bodyPr vert="horz" lIns="0" tIns="0" rIns="0" bIns="0" rtlCol="0" anchor="b" anchorCtr="0">
            <a:noAutofit/>
          </a:bodyPr>
          <a:lstStyle>
            <a:lvl1pPr>
              <a:defRPr lang="en-US" sz="3200" b="0">
                <a:latin typeface="+mj-lt"/>
                <a:cs typeface="Oracle Sans Tab" panose="020B0503020204020204" pitchFamily="34" charset="0"/>
              </a:defRPr>
            </a:lvl1pPr>
          </a:lstStyle>
          <a:p>
            <a:pPr marL="0" marR="0" lvl="0" indent="0" fontAlgn="t">
              <a:lnSpc>
                <a:spcPct val="100000"/>
              </a:lnSpc>
              <a:spcBef>
                <a:spcPts val="0"/>
              </a:spcBef>
              <a:spcAft>
                <a:spcPts val="0"/>
              </a:spcAft>
              <a:buClrTx/>
              <a:buSzTx/>
              <a:buFont typeface="System Font Regular"/>
              <a:tabLst/>
            </a:pPr>
            <a:r>
              <a:rPr lang="en-US" dirty="0"/>
              <a:t>Thank you</a:t>
            </a:r>
          </a:p>
        </p:txBody>
      </p:sp>
      <p:cxnSp>
        <p:nvCxnSpPr>
          <p:cNvPr id="17" name="Accent Mark">
            <a:extLst>
              <a:ext uri="{FF2B5EF4-FFF2-40B4-BE49-F238E27FC236}">
                <a16:creationId xmlns:a16="http://schemas.microsoft.com/office/drawing/2014/main" id="{067F8F82-B054-48B8-A81C-65FC099A0B9D}"/>
              </a:ext>
              <a:ext uri="{C183D7F6-B498-43B3-948B-1728B52AA6E4}">
                <adec:decorative xmlns:adec="http://schemas.microsoft.com/office/drawing/2017/decorative" val="1"/>
              </a:ext>
            </a:extLst>
          </p:cNvPr>
          <p:cNvCxnSpPr>
            <a:cxnSpLocks/>
          </p:cNvCxnSpPr>
          <p:nvPr userDrawn="1"/>
        </p:nvCxnSpPr>
        <p:spPr>
          <a:xfrm flipH="1">
            <a:off x="768350" y="4508728"/>
            <a:ext cx="301752"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11" name="Text Field">
            <a:extLst>
              <a:ext uri="{FF2B5EF4-FFF2-40B4-BE49-F238E27FC236}">
                <a16:creationId xmlns:a16="http://schemas.microsoft.com/office/drawing/2014/main" id="{F273E805-B8FF-F84B-99E6-4636F8BD3EBF}"/>
              </a:ext>
            </a:extLst>
          </p:cNvPr>
          <p:cNvSpPr>
            <a:spLocks noGrp="1"/>
          </p:cNvSpPr>
          <p:nvPr>
            <p:ph type="body" sz="quarter" idx="37"/>
          </p:nvPr>
        </p:nvSpPr>
        <p:spPr>
          <a:xfrm>
            <a:off x="762000" y="4773585"/>
            <a:ext cx="5029200" cy="266291"/>
          </a:xfrm>
          <a:prstGeom prst="rect">
            <a:avLst/>
          </a:prstGeom>
        </p:spPr>
        <p:txBody>
          <a:bodyPr>
            <a:noAutofit/>
          </a:bodyPr>
          <a:lstStyle>
            <a:lvl1pPr>
              <a:defRPr b="1"/>
            </a:lvl1pPr>
          </a:lstStyle>
          <a:p>
            <a:pPr lvl="0"/>
            <a:r>
              <a:rPr lang="en-US"/>
              <a:t>Click to edit Master text styles</a:t>
            </a:r>
          </a:p>
        </p:txBody>
      </p:sp>
      <p:sp>
        <p:nvSpPr>
          <p:cNvPr id="10" name="Text Field 2">
            <a:extLst>
              <a:ext uri="{FF2B5EF4-FFF2-40B4-BE49-F238E27FC236}">
                <a16:creationId xmlns:a16="http://schemas.microsoft.com/office/drawing/2014/main" id="{283762D0-0D31-A347-AD9E-095398CD17C5}"/>
              </a:ext>
            </a:extLst>
          </p:cNvPr>
          <p:cNvSpPr>
            <a:spLocks noGrp="1"/>
          </p:cNvSpPr>
          <p:nvPr>
            <p:ph type="body" sz="quarter" idx="36"/>
          </p:nvPr>
        </p:nvSpPr>
        <p:spPr>
          <a:xfrm>
            <a:off x="762000" y="5111178"/>
            <a:ext cx="5029200" cy="895181"/>
          </a:xfrm>
          <a:prstGeom prst="rect">
            <a:avLst/>
          </a:prstGeom>
        </p:spPr>
        <p:txBody>
          <a:bodyPr>
            <a:noAutofit/>
          </a:bodyPr>
          <a:lstStyle>
            <a:lvl1pPr>
              <a:defRPr/>
            </a:lvl1pPr>
          </a:lstStyle>
          <a:p>
            <a:pPr lvl="0"/>
            <a:r>
              <a:rPr lang="en-US"/>
              <a:t>Click to edit Master text styles</a:t>
            </a:r>
          </a:p>
        </p:txBody>
      </p:sp>
      <p:sp>
        <p:nvSpPr>
          <p:cNvPr id="16" name="Slide Number">
            <a:extLst>
              <a:ext uri="{FF2B5EF4-FFF2-40B4-BE49-F238E27FC236}">
                <a16:creationId xmlns:a16="http://schemas.microsoft.com/office/drawing/2014/main" id="{D3FFBA5B-62FF-264E-B8E4-FF1CAC709E11}"/>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5" name="Footer">
            <a:extLst>
              <a:ext uri="{FF2B5EF4-FFF2-40B4-BE49-F238E27FC236}">
                <a16:creationId xmlns:a16="http://schemas.microsoft.com/office/drawing/2014/main" id="{AC796A58-6878-0644-885E-17721EE64E2C}"/>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a:t>Copyright © 2020, Oracle and/or its affiliates  |  Internal</a:t>
            </a:r>
            <a:endParaRPr lang="en-US" dirty="0"/>
          </a:p>
        </p:txBody>
      </p:sp>
      <p:sp>
        <p:nvSpPr>
          <p:cNvPr id="2" name="Date">
            <a:extLst>
              <a:ext uri="{FF2B5EF4-FFF2-40B4-BE49-F238E27FC236}">
                <a16:creationId xmlns:a16="http://schemas.microsoft.com/office/drawing/2014/main" id="{AB08051D-A8B9-4421-AD56-3FE2BA4234FE}"/>
              </a:ext>
            </a:extLst>
          </p:cNvPr>
          <p:cNvSpPr>
            <a:spLocks noGrp="1"/>
          </p:cNvSpPr>
          <p:nvPr>
            <p:ph type="dt" sz="half" idx="38"/>
          </p:nvPr>
        </p:nvSpPr>
        <p:spPr/>
        <p:txBody>
          <a:bodyPr/>
          <a:lstStyle/>
          <a:p>
            <a:r>
              <a:rPr lang="en-US"/>
              <a:t>[Date]</a:t>
            </a:r>
            <a:endParaRPr lang="en-US" dirty="0"/>
          </a:p>
        </p:txBody>
      </p:sp>
    </p:spTree>
    <p:extLst>
      <p:ext uri="{BB962C8B-B14F-4D97-AF65-F5344CB8AC3E}">
        <p14:creationId xmlns:p14="http://schemas.microsoft.com/office/powerpoint/2010/main" val="14214947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8.xml><?xml version="1.0" encoding="utf-8"?>
<p:sldLayout xmlns:a="http://schemas.openxmlformats.org/drawingml/2006/main" xmlns:r="http://schemas.openxmlformats.org/officeDocument/2006/relationships" xmlns:p="http://schemas.openxmlformats.org/presentationml/2006/main" showMasterSp="0" preserve="1">
  <p:cSld name="Light - Closing Slide">
    <p:spTree>
      <p:nvGrpSpPr>
        <p:cNvPr id="1" name=""/>
        <p:cNvGrpSpPr/>
        <p:nvPr/>
      </p:nvGrpSpPr>
      <p:grpSpPr>
        <a:xfrm>
          <a:off x="0" y="0"/>
          <a:ext cx="0" cy="0"/>
          <a:chOff x="0" y="0"/>
          <a:chExt cx="0" cy="0"/>
        </a:xfrm>
      </p:grpSpPr>
      <p:pic>
        <p:nvPicPr>
          <p:cNvPr id="3" name="Oracle Logo" descr="Oracle Logo">
            <a:extLst>
              <a:ext uri="{FF2B5EF4-FFF2-40B4-BE49-F238E27FC236}">
                <a16:creationId xmlns:a16="http://schemas.microsoft.com/office/drawing/2014/main" id="{675A5E3C-9B7E-1248-9024-5EE790FC683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647854" y="2915192"/>
            <a:ext cx="4896293" cy="1027617"/>
          </a:xfrm>
          <a:prstGeom prst="rect">
            <a:avLst/>
          </a:prstGeom>
        </p:spPr>
      </p:pic>
      <p:pic>
        <p:nvPicPr>
          <p:cNvPr id="4" name="OTag">
            <a:extLst>
              <a:ext uri="{FF2B5EF4-FFF2-40B4-BE49-F238E27FC236}">
                <a16:creationId xmlns:a16="http://schemas.microsoft.com/office/drawing/2014/main" id="{938EEB79-EFA1-4711-804E-DFDFA3AE402D}"/>
              </a:ext>
              <a:ext uri="{C183D7F6-B498-43B3-948B-1728B52AA6E4}">
                <adec:decorative xmlns:adec="http://schemas.microsoft.com/office/drawing/2017/decorative" val="1"/>
              </a:ext>
            </a:extLst>
          </p:cNvPr>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5" name="Abstract Pattern Strip">
            <a:extLst>
              <a:ext uri="{FF2B5EF4-FFF2-40B4-BE49-F238E27FC236}">
                <a16:creationId xmlns:a16="http://schemas.microsoft.com/office/drawing/2014/main" id="{E8F815BD-D4B8-43AB-A648-178DE3144621}"/>
              </a:ext>
              <a:ext uri="{C183D7F6-B498-43B3-948B-1728B52AA6E4}">
                <adec:decorative xmlns:adec="http://schemas.microsoft.com/office/drawing/2017/decorative" val="1"/>
              </a:ext>
            </a:extLst>
          </p:cNvPr>
          <p:cNvPicPr>
            <a:picLocks noChangeAspect="1"/>
          </p:cNvPicPr>
          <p:nvPr userDrawn="1"/>
        </p:nvPicPr>
        <p:blipFill>
          <a:blip r:embed="rId5" cstate="email">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Tree>
    <p:extLst>
      <p:ext uri="{BB962C8B-B14F-4D97-AF65-F5344CB8AC3E}">
        <p14:creationId xmlns:p14="http://schemas.microsoft.com/office/powerpoint/2010/main" val="3546122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9.xml><?xml version="1.0" encoding="utf-8"?>
<p:sldLayout xmlns:a="http://schemas.openxmlformats.org/drawingml/2006/main" xmlns:r="http://schemas.openxmlformats.org/officeDocument/2006/relationships" xmlns:p="http://schemas.openxmlformats.org/presentationml/2006/main" showMasterSp="0" preserve="1">
  <p:cSld name="Dark - Closing Slide">
    <p:bg>
      <p:bgRef idx="1001">
        <a:schemeClr val="bg1"/>
      </p:bgRef>
    </p:bg>
    <p:spTree>
      <p:nvGrpSpPr>
        <p:cNvPr id="1" name=""/>
        <p:cNvGrpSpPr/>
        <p:nvPr/>
      </p:nvGrpSpPr>
      <p:grpSpPr>
        <a:xfrm>
          <a:off x="0" y="0"/>
          <a:ext cx="0" cy="0"/>
          <a:chOff x="0" y="0"/>
          <a:chExt cx="0" cy="0"/>
        </a:xfrm>
      </p:grpSpPr>
      <p:pic>
        <p:nvPicPr>
          <p:cNvPr id="4" name="Oracle Logo" descr="Oracle Logo">
            <a:extLst>
              <a:ext uri="{FF2B5EF4-FFF2-40B4-BE49-F238E27FC236}">
                <a16:creationId xmlns:a16="http://schemas.microsoft.com/office/drawing/2014/main" id="{11C3E469-1A28-4EAE-BB94-ADAB90F021A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bwMode="invGray">
          <a:xfrm>
            <a:off x="3647854" y="2915192"/>
            <a:ext cx="4896292" cy="1027617"/>
          </a:xfrm>
          <a:prstGeom prst="rect">
            <a:avLst/>
          </a:prstGeom>
        </p:spPr>
      </p:pic>
      <p:pic>
        <p:nvPicPr>
          <p:cNvPr id="3" name="OTag">
            <a:extLst>
              <a:ext uri="{FF2B5EF4-FFF2-40B4-BE49-F238E27FC236}">
                <a16:creationId xmlns:a16="http://schemas.microsoft.com/office/drawing/2014/main" id="{D41E7D90-EFED-4319-B620-7C6158CCE461}"/>
              </a:ext>
              <a:ext uri="{C183D7F6-B498-43B3-948B-1728B52AA6E4}">
                <adec:decorative xmlns:adec="http://schemas.microsoft.com/office/drawing/2017/decorative" val="1"/>
              </a:ext>
            </a:extLst>
          </p:cNvPr>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5" name="Abstract Pattern Strip">
            <a:extLst>
              <a:ext uri="{FF2B5EF4-FFF2-40B4-BE49-F238E27FC236}">
                <a16:creationId xmlns:a16="http://schemas.microsoft.com/office/drawing/2014/main" id="{7D2AA1A0-AE11-411F-9C35-6C6AD92A524A}"/>
              </a:ext>
              <a:ext uri="{C183D7F6-B498-43B3-948B-1728B52AA6E4}">
                <adec:decorative xmlns:adec="http://schemas.microsoft.com/office/drawing/2017/decorative" val="1"/>
              </a:ext>
            </a:extLst>
          </p:cNvPr>
          <p:cNvPicPr>
            <a:picLocks noChangeAspect="1"/>
          </p:cNvPicPr>
          <p:nvPr userDrawn="1"/>
        </p:nvPicPr>
        <p:blipFill>
          <a:blip r:embed="rId5" cstate="email">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Tree>
    <p:extLst>
      <p:ext uri="{BB962C8B-B14F-4D97-AF65-F5344CB8AC3E}">
        <p14:creationId xmlns:p14="http://schemas.microsoft.com/office/powerpoint/2010/main" val="15836719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ark - Numbered Outline 2 Column">
    <p:bg>
      <p:bgRef idx="1001">
        <a:schemeClr val="bg1"/>
      </p:bgRef>
    </p:bg>
    <p:spTree>
      <p:nvGrpSpPr>
        <p:cNvPr id="1" name=""/>
        <p:cNvGrpSpPr/>
        <p:nvPr/>
      </p:nvGrpSpPr>
      <p:grpSpPr>
        <a:xfrm>
          <a:off x="0" y="0"/>
          <a:ext cx="0" cy="0"/>
          <a:chOff x="0" y="0"/>
          <a:chExt cx="0" cy="0"/>
        </a:xfrm>
      </p:grpSpPr>
      <p:pic>
        <p:nvPicPr>
          <p:cNvPr id="29" name="Cloud">
            <a:extLst>
              <a:ext uri="{FF2B5EF4-FFF2-40B4-BE49-F238E27FC236}">
                <a16:creationId xmlns:a16="http://schemas.microsoft.com/office/drawing/2014/main" id="{1FEF353B-5E69-46CC-99C9-51F3C1151FCA}"/>
              </a:ext>
              <a:ext uri="{C183D7F6-B498-43B3-948B-1728B52AA6E4}">
                <adec:decorative xmlns:adec="http://schemas.microsoft.com/office/drawing/2017/decorative" val="1"/>
              </a:ext>
            </a:extLst>
          </p:cNvPr>
          <p:cNvPicPr>
            <a:picLocks noChangeAspect="1"/>
          </p:cNvPicPr>
          <p:nvPr userDrawn="1"/>
        </p:nvPicPr>
        <p:blipFill rotWithShape="1">
          <a:blip r:embed="rId2">
            <a:alphaModFix amt="80000"/>
            <a:extLst>
              <a:ext uri="{28A0092B-C50C-407E-A947-70E740481C1C}">
                <a14:useLocalDpi xmlns:a14="http://schemas.microsoft.com/office/drawing/2010/main" val="0"/>
              </a:ext>
            </a:extLst>
          </a:blip>
          <a:srcRect t="25032" b="23141"/>
          <a:stretch/>
        </p:blipFill>
        <p:spPr bwMode="invGray">
          <a:xfrm>
            <a:off x="5552282" y="4422526"/>
            <a:ext cx="6133750" cy="1684587"/>
          </a:xfrm>
          <a:prstGeom prst="rect">
            <a:avLst/>
          </a:prstGeom>
        </p:spPr>
      </p:pic>
      <p:sp>
        <p:nvSpPr>
          <p:cNvPr id="6" name="Title">
            <a:extLst>
              <a:ext uri="{FF2B5EF4-FFF2-40B4-BE49-F238E27FC236}">
                <a16:creationId xmlns:a16="http://schemas.microsoft.com/office/drawing/2014/main" id="{1DD53858-20BD-4E5C-A284-6E6B9C2D6720}"/>
              </a:ext>
            </a:extLst>
          </p:cNvPr>
          <p:cNvSpPr>
            <a:spLocks noGrp="1"/>
          </p:cNvSpPr>
          <p:nvPr>
            <p:ph type="title" hasCustomPrompt="1"/>
          </p:nvPr>
        </p:nvSpPr>
        <p:spPr/>
        <p:txBody>
          <a:bodyPr/>
          <a:lstStyle>
            <a:lvl1pPr>
              <a:defRPr/>
            </a:lvl1pPr>
          </a:lstStyle>
          <a:p>
            <a:r>
              <a:rPr lang="en-US" dirty="0"/>
              <a:t>Title</a:t>
            </a:r>
          </a:p>
        </p:txBody>
      </p:sp>
      <p:sp>
        <p:nvSpPr>
          <p:cNvPr id="54" name="Number 1">
            <a:extLst>
              <a:ext uri="{FF2B5EF4-FFF2-40B4-BE49-F238E27FC236}">
                <a16:creationId xmlns:a16="http://schemas.microsoft.com/office/drawing/2014/main" id="{5C328C39-8523-4FF1-9AF1-74711C087603}"/>
              </a:ext>
            </a:extLst>
          </p:cNvPr>
          <p:cNvSpPr>
            <a:spLocks noGrp="1"/>
          </p:cNvSpPr>
          <p:nvPr>
            <p:ph type="body" sz="quarter" idx="10" hasCustomPrompt="1"/>
          </p:nvPr>
        </p:nvSpPr>
        <p:spPr>
          <a:xfrm>
            <a:off x="768095" y="1826660"/>
            <a:ext cx="439953" cy="395562"/>
          </a:xfrm>
          <a:prstGeom prst="rect">
            <a:avLst/>
          </a:prstGeom>
        </p:spPr>
        <p:txBody>
          <a:bodyPr wrap="none" lIns="0" rIns="0">
            <a:noAutofit/>
          </a:bodyPr>
          <a:lstStyle>
            <a:lvl1pPr marL="0" indent="0" algn="l">
              <a:buNone/>
              <a:defRPr sz="2000">
                <a:solidFill>
                  <a:srgbClr val="759C6C"/>
                </a:solidFill>
                <a:latin typeface="Georgia" panose="02040502050405020303" pitchFamily="18" charset="0"/>
              </a:defRPr>
            </a:lvl1pPr>
          </a:lstStyle>
          <a:p>
            <a:pPr lvl="0"/>
            <a:r>
              <a:rPr lang="en-US" dirty="0"/>
              <a:t>X</a:t>
            </a:r>
          </a:p>
        </p:txBody>
      </p:sp>
      <p:sp>
        <p:nvSpPr>
          <p:cNvPr id="53" name="Text Field 1">
            <a:extLst>
              <a:ext uri="{FF2B5EF4-FFF2-40B4-BE49-F238E27FC236}">
                <a16:creationId xmlns:a16="http://schemas.microsoft.com/office/drawing/2014/main" id="{655D94AF-400D-4994-875A-1C0056A5F775}"/>
              </a:ext>
            </a:extLst>
          </p:cNvPr>
          <p:cNvSpPr>
            <a:spLocks noGrp="1"/>
          </p:cNvSpPr>
          <p:nvPr>
            <p:ph type="body" idx="1"/>
          </p:nvPr>
        </p:nvSpPr>
        <p:spPr>
          <a:xfrm>
            <a:off x="1371411" y="1797991"/>
            <a:ext cx="4471605"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Tab" panose="020B0503020204020204" pitchFamily="34" charset="0"/>
                <a:ea typeface="Oracle Sans Tab" panose="020B0503020204020204" pitchFamily="34" charset="0"/>
                <a:cs typeface="Oracle Sans Tab"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51" name="Number 2">
            <a:extLst>
              <a:ext uri="{FF2B5EF4-FFF2-40B4-BE49-F238E27FC236}">
                <a16:creationId xmlns:a16="http://schemas.microsoft.com/office/drawing/2014/main" id="{35383DED-C8B0-465B-9DDE-C7CB824D7A8B}"/>
              </a:ext>
            </a:extLst>
          </p:cNvPr>
          <p:cNvSpPr>
            <a:spLocks noGrp="1"/>
          </p:cNvSpPr>
          <p:nvPr>
            <p:ph type="body" sz="quarter" idx="11" hasCustomPrompt="1"/>
          </p:nvPr>
        </p:nvSpPr>
        <p:spPr>
          <a:xfrm>
            <a:off x="768095" y="2345834"/>
            <a:ext cx="439953" cy="395562"/>
          </a:xfrm>
          <a:prstGeom prst="rect">
            <a:avLst/>
          </a:prstGeom>
        </p:spPr>
        <p:txBody>
          <a:bodyPr wrap="none" lIns="0" rIns="0">
            <a:noAutofit/>
          </a:bodyPr>
          <a:lstStyle>
            <a:lvl1pPr marL="0" indent="0" algn="l">
              <a:buNone/>
              <a:defRPr sz="2000">
                <a:solidFill>
                  <a:srgbClr val="759C6C"/>
                </a:solidFill>
                <a:latin typeface="Georgia" panose="02040502050405020303" pitchFamily="18" charset="0"/>
              </a:defRPr>
            </a:lvl1pPr>
          </a:lstStyle>
          <a:p>
            <a:pPr lvl="0"/>
            <a:r>
              <a:rPr lang="en-US" dirty="0"/>
              <a:t>X</a:t>
            </a:r>
          </a:p>
        </p:txBody>
      </p:sp>
      <p:sp>
        <p:nvSpPr>
          <p:cNvPr id="50" name="Text Field 2">
            <a:extLst>
              <a:ext uri="{FF2B5EF4-FFF2-40B4-BE49-F238E27FC236}">
                <a16:creationId xmlns:a16="http://schemas.microsoft.com/office/drawing/2014/main" id="{27711CB0-3C40-4D23-BE62-A8AA840420E7}"/>
              </a:ext>
            </a:extLst>
          </p:cNvPr>
          <p:cNvSpPr>
            <a:spLocks noGrp="1"/>
          </p:cNvSpPr>
          <p:nvPr>
            <p:ph type="body" idx="16"/>
          </p:nvPr>
        </p:nvSpPr>
        <p:spPr>
          <a:xfrm>
            <a:off x="1371411" y="2317188"/>
            <a:ext cx="4471605"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Tab" panose="020B0503020204020204" pitchFamily="34" charset="0"/>
                <a:ea typeface="Oracle Sans Tab" panose="020B0503020204020204" pitchFamily="34" charset="0"/>
                <a:cs typeface="Oracle Sans Tab"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9" name="Number 3">
            <a:extLst>
              <a:ext uri="{FF2B5EF4-FFF2-40B4-BE49-F238E27FC236}">
                <a16:creationId xmlns:a16="http://schemas.microsoft.com/office/drawing/2014/main" id="{02470E76-0C23-49D0-BA36-BE07E5FA9FEB}"/>
              </a:ext>
            </a:extLst>
          </p:cNvPr>
          <p:cNvSpPr>
            <a:spLocks noGrp="1"/>
          </p:cNvSpPr>
          <p:nvPr>
            <p:ph type="body" sz="quarter" idx="12" hasCustomPrompt="1"/>
          </p:nvPr>
        </p:nvSpPr>
        <p:spPr>
          <a:xfrm>
            <a:off x="768095" y="2865008"/>
            <a:ext cx="439953" cy="395562"/>
          </a:xfrm>
          <a:prstGeom prst="rect">
            <a:avLst/>
          </a:prstGeom>
        </p:spPr>
        <p:txBody>
          <a:bodyPr wrap="none" lIns="0" rIns="0">
            <a:noAutofit/>
          </a:bodyPr>
          <a:lstStyle>
            <a:lvl1pPr marL="0" indent="0" algn="l">
              <a:buNone/>
              <a:defRPr sz="2000">
                <a:solidFill>
                  <a:srgbClr val="759C6C"/>
                </a:solidFill>
                <a:latin typeface="Georgia" panose="02040502050405020303" pitchFamily="18" charset="0"/>
              </a:defRPr>
            </a:lvl1pPr>
          </a:lstStyle>
          <a:p>
            <a:pPr lvl="0"/>
            <a:r>
              <a:rPr lang="en-US" dirty="0"/>
              <a:t>X</a:t>
            </a:r>
          </a:p>
        </p:txBody>
      </p:sp>
      <p:sp>
        <p:nvSpPr>
          <p:cNvPr id="48" name="Text Field 3">
            <a:extLst>
              <a:ext uri="{FF2B5EF4-FFF2-40B4-BE49-F238E27FC236}">
                <a16:creationId xmlns:a16="http://schemas.microsoft.com/office/drawing/2014/main" id="{C2034A07-C8E9-462F-810A-359D5C5CE8EF}"/>
              </a:ext>
            </a:extLst>
          </p:cNvPr>
          <p:cNvSpPr>
            <a:spLocks noGrp="1"/>
          </p:cNvSpPr>
          <p:nvPr>
            <p:ph type="body" idx="17"/>
          </p:nvPr>
        </p:nvSpPr>
        <p:spPr>
          <a:xfrm>
            <a:off x="1371411" y="2836385"/>
            <a:ext cx="4471605"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Tab" panose="020B0503020204020204" pitchFamily="34" charset="0"/>
                <a:ea typeface="Oracle Sans Tab" panose="020B0503020204020204" pitchFamily="34" charset="0"/>
                <a:cs typeface="Oracle Sans Tab"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7" name="Number 4">
            <a:extLst>
              <a:ext uri="{FF2B5EF4-FFF2-40B4-BE49-F238E27FC236}">
                <a16:creationId xmlns:a16="http://schemas.microsoft.com/office/drawing/2014/main" id="{71F5EBB5-D713-44E4-ACEB-13D0E36B5F42}"/>
              </a:ext>
            </a:extLst>
          </p:cNvPr>
          <p:cNvSpPr>
            <a:spLocks noGrp="1"/>
          </p:cNvSpPr>
          <p:nvPr>
            <p:ph type="body" sz="quarter" idx="13" hasCustomPrompt="1"/>
          </p:nvPr>
        </p:nvSpPr>
        <p:spPr>
          <a:xfrm>
            <a:off x="768095" y="3384182"/>
            <a:ext cx="439953" cy="395562"/>
          </a:xfrm>
          <a:prstGeom prst="rect">
            <a:avLst/>
          </a:prstGeom>
        </p:spPr>
        <p:txBody>
          <a:bodyPr wrap="none" lIns="0" rIns="0">
            <a:noAutofit/>
          </a:bodyPr>
          <a:lstStyle>
            <a:lvl1pPr marL="0" indent="0" algn="l">
              <a:buNone/>
              <a:defRPr sz="2000">
                <a:solidFill>
                  <a:srgbClr val="759C6C"/>
                </a:solidFill>
                <a:latin typeface="Georgia" panose="02040502050405020303" pitchFamily="18" charset="0"/>
              </a:defRPr>
            </a:lvl1pPr>
          </a:lstStyle>
          <a:p>
            <a:pPr lvl="0"/>
            <a:r>
              <a:rPr lang="en-US" dirty="0"/>
              <a:t>X</a:t>
            </a:r>
          </a:p>
        </p:txBody>
      </p:sp>
      <p:sp>
        <p:nvSpPr>
          <p:cNvPr id="44" name="Text Field 4">
            <a:extLst>
              <a:ext uri="{FF2B5EF4-FFF2-40B4-BE49-F238E27FC236}">
                <a16:creationId xmlns:a16="http://schemas.microsoft.com/office/drawing/2014/main" id="{7FF45397-7298-41DD-955D-0DD502FE9C34}"/>
              </a:ext>
            </a:extLst>
          </p:cNvPr>
          <p:cNvSpPr>
            <a:spLocks noGrp="1"/>
          </p:cNvSpPr>
          <p:nvPr>
            <p:ph type="body" idx="18"/>
          </p:nvPr>
        </p:nvSpPr>
        <p:spPr>
          <a:xfrm>
            <a:off x="1371411" y="3355582"/>
            <a:ext cx="4471605"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Tab" panose="020B0503020204020204" pitchFamily="34" charset="0"/>
                <a:ea typeface="Oracle Sans Tab" panose="020B0503020204020204" pitchFamily="34" charset="0"/>
                <a:cs typeface="Oracle Sans Tab"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32" name="Text Field 5">
            <a:extLst>
              <a:ext uri="{FF2B5EF4-FFF2-40B4-BE49-F238E27FC236}">
                <a16:creationId xmlns:a16="http://schemas.microsoft.com/office/drawing/2014/main" id="{0B149484-9996-4B68-98FC-C3170038CD9E}"/>
              </a:ext>
            </a:extLst>
          </p:cNvPr>
          <p:cNvSpPr>
            <a:spLocks noGrp="1"/>
          </p:cNvSpPr>
          <p:nvPr>
            <p:ph type="body" idx="19"/>
          </p:nvPr>
        </p:nvSpPr>
        <p:spPr>
          <a:xfrm>
            <a:off x="1371411" y="3874779"/>
            <a:ext cx="4471605"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Tab" panose="020B0503020204020204" pitchFamily="34" charset="0"/>
                <a:ea typeface="Oracle Sans Tab" panose="020B0503020204020204" pitchFamily="34" charset="0"/>
                <a:cs typeface="Oracle Sans Tab"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33" name="Number 5">
            <a:extLst>
              <a:ext uri="{FF2B5EF4-FFF2-40B4-BE49-F238E27FC236}">
                <a16:creationId xmlns:a16="http://schemas.microsoft.com/office/drawing/2014/main" id="{75B20835-957E-4C1F-806C-EC0CBAEB1225}"/>
              </a:ext>
            </a:extLst>
          </p:cNvPr>
          <p:cNvSpPr>
            <a:spLocks noGrp="1"/>
          </p:cNvSpPr>
          <p:nvPr>
            <p:ph type="body" sz="quarter" idx="14" hasCustomPrompt="1"/>
          </p:nvPr>
        </p:nvSpPr>
        <p:spPr>
          <a:xfrm>
            <a:off x="768095" y="3903354"/>
            <a:ext cx="439953" cy="395562"/>
          </a:xfrm>
          <a:prstGeom prst="rect">
            <a:avLst/>
          </a:prstGeom>
        </p:spPr>
        <p:txBody>
          <a:bodyPr wrap="none" lIns="0" rIns="0">
            <a:noAutofit/>
          </a:bodyPr>
          <a:lstStyle>
            <a:lvl1pPr marL="0" indent="0" algn="l">
              <a:buNone/>
              <a:defRPr sz="2000">
                <a:solidFill>
                  <a:srgbClr val="759C6C"/>
                </a:solidFill>
                <a:latin typeface="Georgia" panose="02040502050405020303" pitchFamily="18" charset="0"/>
              </a:defRPr>
            </a:lvl1pPr>
          </a:lstStyle>
          <a:p>
            <a:pPr lvl="0"/>
            <a:r>
              <a:rPr lang="en-US" dirty="0"/>
              <a:t>X</a:t>
            </a:r>
          </a:p>
        </p:txBody>
      </p:sp>
      <p:cxnSp>
        <p:nvCxnSpPr>
          <p:cNvPr id="27" name="Column Divider 1" descr="Column Divider">
            <a:extLst>
              <a:ext uri="{FF2B5EF4-FFF2-40B4-BE49-F238E27FC236}">
                <a16:creationId xmlns:a16="http://schemas.microsoft.com/office/drawing/2014/main" id="{90C130B8-DB30-A047-8311-FCD7EEDF456C}"/>
              </a:ext>
            </a:extLst>
          </p:cNvPr>
          <p:cNvCxnSpPr>
            <a:cxnSpLocks/>
          </p:cNvCxnSpPr>
          <p:nvPr userDrawn="1"/>
        </p:nvCxnSpPr>
        <p:spPr>
          <a:xfrm>
            <a:off x="6096002" y="1877693"/>
            <a:ext cx="0" cy="4229420"/>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64" name="Number 6">
            <a:extLst>
              <a:ext uri="{FF2B5EF4-FFF2-40B4-BE49-F238E27FC236}">
                <a16:creationId xmlns:a16="http://schemas.microsoft.com/office/drawing/2014/main" id="{961425D8-6815-4587-9976-6D1208DA9974}"/>
              </a:ext>
            </a:extLst>
          </p:cNvPr>
          <p:cNvSpPr>
            <a:spLocks noGrp="1"/>
          </p:cNvSpPr>
          <p:nvPr>
            <p:ph type="body" sz="quarter" idx="42" hasCustomPrompt="1"/>
          </p:nvPr>
        </p:nvSpPr>
        <p:spPr>
          <a:xfrm>
            <a:off x="6343873" y="1826660"/>
            <a:ext cx="439953" cy="395562"/>
          </a:xfrm>
          <a:prstGeom prst="rect">
            <a:avLst/>
          </a:prstGeom>
        </p:spPr>
        <p:txBody>
          <a:bodyPr wrap="none" lIns="0" rIns="0">
            <a:noAutofit/>
          </a:bodyPr>
          <a:lstStyle>
            <a:lvl1pPr marL="0" indent="0" algn="l">
              <a:buNone/>
              <a:defRPr sz="2000">
                <a:solidFill>
                  <a:srgbClr val="759C6C"/>
                </a:solidFill>
                <a:latin typeface="Georgia" panose="02040502050405020303" pitchFamily="18" charset="0"/>
              </a:defRPr>
            </a:lvl1pPr>
          </a:lstStyle>
          <a:p>
            <a:pPr lvl="0"/>
            <a:r>
              <a:rPr lang="en-US" dirty="0"/>
              <a:t>X</a:t>
            </a:r>
          </a:p>
        </p:txBody>
      </p:sp>
      <p:sp>
        <p:nvSpPr>
          <p:cNvPr id="63" name="Text Field 6">
            <a:extLst>
              <a:ext uri="{FF2B5EF4-FFF2-40B4-BE49-F238E27FC236}">
                <a16:creationId xmlns:a16="http://schemas.microsoft.com/office/drawing/2014/main" id="{AF5C72CF-3497-42F0-B696-100A118E361F}"/>
              </a:ext>
            </a:extLst>
          </p:cNvPr>
          <p:cNvSpPr>
            <a:spLocks noGrp="1"/>
          </p:cNvSpPr>
          <p:nvPr>
            <p:ph type="body" idx="41"/>
          </p:nvPr>
        </p:nvSpPr>
        <p:spPr>
          <a:xfrm>
            <a:off x="6947189" y="1797991"/>
            <a:ext cx="4471605"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Tab" panose="020B0503020204020204" pitchFamily="34" charset="0"/>
                <a:ea typeface="Oracle Sans Tab" panose="020B0503020204020204" pitchFamily="34" charset="0"/>
                <a:cs typeface="Oracle Sans Tab"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62" name="Number 7">
            <a:extLst>
              <a:ext uri="{FF2B5EF4-FFF2-40B4-BE49-F238E27FC236}">
                <a16:creationId xmlns:a16="http://schemas.microsoft.com/office/drawing/2014/main" id="{1749E72C-4310-4083-831D-CD4C397FF595}"/>
              </a:ext>
            </a:extLst>
          </p:cNvPr>
          <p:cNvSpPr>
            <a:spLocks noGrp="1"/>
          </p:cNvSpPr>
          <p:nvPr>
            <p:ph type="body" sz="quarter" idx="40" hasCustomPrompt="1"/>
          </p:nvPr>
        </p:nvSpPr>
        <p:spPr>
          <a:xfrm>
            <a:off x="6343873" y="2345834"/>
            <a:ext cx="439953" cy="395562"/>
          </a:xfrm>
          <a:prstGeom prst="rect">
            <a:avLst/>
          </a:prstGeom>
        </p:spPr>
        <p:txBody>
          <a:bodyPr wrap="none" lIns="0" rIns="0">
            <a:noAutofit/>
          </a:bodyPr>
          <a:lstStyle>
            <a:lvl1pPr marL="0" indent="0" algn="l">
              <a:buNone/>
              <a:defRPr sz="2000">
                <a:solidFill>
                  <a:srgbClr val="759C6C"/>
                </a:solidFill>
                <a:latin typeface="Georgia" panose="02040502050405020303" pitchFamily="18" charset="0"/>
              </a:defRPr>
            </a:lvl1pPr>
          </a:lstStyle>
          <a:p>
            <a:pPr lvl="0"/>
            <a:r>
              <a:rPr lang="en-US" dirty="0"/>
              <a:t>X</a:t>
            </a:r>
          </a:p>
        </p:txBody>
      </p:sp>
      <p:sp>
        <p:nvSpPr>
          <p:cNvPr id="61" name="Text Field 7">
            <a:extLst>
              <a:ext uri="{FF2B5EF4-FFF2-40B4-BE49-F238E27FC236}">
                <a16:creationId xmlns:a16="http://schemas.microsoft.com/office/drawing/2014/main" id="{C9AEDB33-BAFE-47D8-A123-46CA40447186}"/>
              </a:ext>
            </a:extLst>
          </p:cNvPr>
          <p:cNvSpPr>
            <a:spLocks noGrp="1"/>
          </p:cNvSpPr>
          <p:nvPr>
            <p:ph type="body" idx="39"/>
          </p:nvPr>
        </p:nvSpPr>
        <p:spPr>
          <a:xfrm>
            <a:off x="6947189" y="2317188"/>
            <a:ext cx="4471605"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Tab" panose="020B0503020204020204" pitchFamily="34" charset="0"/>
                <a:ea typeface="Oracle Sans Tab" panose="020B0503020204020204" pitchFamily="34" charset="0"/>
                <a:cs typeface="Oracle Sans Tab"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60" name="Number 8">
            <a:extLst>
              <a:ext uri="{FF2B5EF4-FFF2-40B4-BE49-F238E27FC236}">
                <a16:creationId xmlns:a16="http://schemas.microsoft.com/office/drawing/2014/main" id="{46F755AF-9108-4170-81F7-B6F8E3C68ED1}"/>
              </a:ext>
            </a:extLst>
          </p:cNvPr>
          <p:cNvSpPr>
            <a:spLocks noGrp="1"/>
          </p:cNvSpPr>
          <p:nvPr>
            <p:ph type="body" sz="quarter" idx="38" hasCustomPrompt="1"/>
          </p:nvPr>
        </p:nvSpPr>
        <p:spPr>
          <a:xfrm>
            <a:off x="6343873" y="2865008"/>
            <a:ext cx="439953" cy="395562"/>
          </a:xfrm>
          <a:prstGeom prst="rect">
            <a:avLst/>
          </a:prstGeom>
        </p:spPr>
        <p:txBody>
          <a:bodyPr wrap="none" lIns="0" rIns="0">
            <a:noAutofit/>
          </a:bodyPr>
          <a:lstStyle>
            <a:lvl1pPr marL="0" indent="0" algn="l">
              <a:buNone/>
              <a:defRPr sz="2000">
                <a:solidFill>
                  <a:srgbClr val="759C6C"/>
                </a:solidFill>
                <a:latin typeface="Georgia" panose="02040502050405020303" pitchFamily="18" charset="0"/>
              </a:defRPr>
            </a:lvl1pPr>
          </a:lstStyle>
          <a:p>
            <a:pPr lvl="0"/>
            <a:r>
              <a:rPr lang="en-US" dirty="0"/>
              <a:t>X</a:t>
            </a:r>
          </a:p>
        </p:txBody>
      </p:sp>
      <p:sp>
        <p:nvSpPr>
          <p:cNvPr id="59" name="Text Field 8">
            <a:extLst>
              <a:ext uri="{FF2B5EF4-FFF2-40B4-BE49-F238E27FC236}">
                <a16:creationId xmlns:a16="http://schemas.microsoft.com/office/drawing/2014/main" id="{0B77A7F7-398C-4BA3-90E4-80A4FFCBB706}"/>
              </a:ext>
            </a:extLst>
          </p:cNvPr>
          <p:cNvSpPr>
            <a:spLocks noGrp="1"/>
          </p:cNvSpPr>
          <p:nvPr>
            <p:ph type="body" idx="37"/>
          </p:nvPr>
        </p:nvSpPr>
        <p:spPr>
          <a:xfrm>
            <a:off x="6947189" y="2836385"/>
            <a:ext cx="4471605"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Tab" panose="020B0503020204020204" pitchFamily="34" charset="0"/>
                <a:ea typeface="Oracle Sans Tab" panose="020B0503020204020204" pitchFamily="34" charset="0"/>
                <a:cs typeface="Oracle Sans Tab"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58" name="Number 9">
            <a:extLst>
              <a:ext uri="{FF2B5EF4-FFF2-40B4-BE49-F238E27FC236}">
                <a16:creationId xmlns:a16="http://schemas.microsoft.com/office/drawing/2014/main" id="{D4B1E079-A71B-4A9C-8EFE-2DF8AA35CAC7}"/>
              </a:ext>
            </a:extLst>
          </p:cNvPr>
          <p:cNvSpPr>
            <a:spLocks noGrp="1"/>
          </p:cNvSpPr>
          <p:nvPr>
            <p:ph type="body" sz="quarter" idx="36" hasCustomPrompt="1"/>
          </p:nvPr>
        </p:nvSpPr>
        <p:spPr>
          <a:xfrm>
            <a:off x="6343873" y="3384182"/>
            <a:ext cx="439953" cy="395562"/>
          </a:xfrm>
          <a:prstGeom prst="rect">
            <a:avLst/>
          </a:prstGeom>
        </p:spPr>
        <p:txBody>
          <a:bodyPr wrap="none" lIns="0" rIns="0">
            <a:noAutofit/>
          </a:bodyPr>
          <a:lstStyle>
            <a:lvl1pPr marL="0" indent="0" algn="l">
              <a:buNone/>
              <a:defRPr sz="2000">
                <a:solidFill>
                  <a:srgbClr val="759C6C"/>
                </a:solidFill>
                <a:latin typeface="Georgia" panose="02040502050405020303" pitchFamily="18" charset="0"/>
              </a:defRPr>
            </a:lvl1pPr>
          </a:lstStyle>
          <a:p>
            <a:pPr lvl="0"/>
            <a:r>
              <a:rPr lang="en-US" dirty="0"/>
              <a:t>X</a:t>
            </a:r>
          </a:p>
        </p:txBody>
      </p:sp>
      <p:sp>
        <p:nvSpPr>
          <p:cNvPr id="57" name="Text Field 9">
            <a:extLst>
              <a:ext uri="{FF2B5EF4-FFF2-40B4-BE49-F238E27FC236}">
                <a16:creationId xmlns:a16="http://schemas.microsoft.com/office/drawing/2014/main" id="{237213B4-DB0C-459E-B74E-248865DB7F77}"/>
              </a:ext>
            </a:extLst>
          </p:cNvPr>
          <p:cNvSpPr>
            <a:spLocks noGrp="1"/>
          </p:cNvSpPr>
          <p:nvPr>
            <p:ph type="body" idx="35"/>
          </p:nvPr>
        </p:nvSpPr>
        <p:spPr>
          <a:xfrm>
            <a:off x="6947189" y="3355582"/>
            <a:ext cx="4471605"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Tab" panose="020B0503020204020204" pitchFamily="34" charset="0"/>
                <a:ea typeface="Oracle Sans Tab" panose="020B0503020204020204" pitchFamily="34" charset="0"/>
                <a:cs typeface="Oracle Sans Tab"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56" name="Number 10">
            <a:extLst>
              <a:ext uri="{FF2B5EF4-FFF2-40B4-BE49-F238E27FC236}">
                <a16:creationId xmlns:a16="http://schemas.microsoft.com/office/drawing/2014/main" id="{BFE89EAD-AD1A-4EF1-B013-71447971D3D8}"/>
              </a:ext>
            </a:extLst>
          </p:cNvPr>
          <p:cNvSpPr>
            <a:spLocks noGrp="1"/>
          </p:cNvSpPr>
          <p:nvPr>
            <p:ph type="body" sz="quarter" idx="34" hasCustomPrompt="1"/>
          </p:nvPr>
        </p:nvSpPr>
        <p:spPr>
          <a:xfrm>
            <a:off x="6343873" y="3903354"/>
            <a:ext cx="439953" cy="395562"/>
          </a:xfrm>
          <a:prstGeom prst="rect">
            <a:avLst/>
          </a:prstGeom>
        </p:spPr>
        <p:txBody>
          <a:bodyPr wrap="none" lIns="0" rIns="0">
            <a:noAutofit/>
          </a:bodyPr>
          <a:lstStyle>
            <a:lvl1pPr marL="0" indent="0" algn="l">
              <a:buNone/>
              <a:defRPr sz="2000">
                <a:solidFill>
                  <a:srgbClr val="759C6C"/>
                </a:solidFill>
                <a:latin typeface="Georgia" panose="02040502050405020303" pitchFamily="18" charset="0"/>
              </a:defRPr>
            </a:lvl1pPr>
          </a:lstStyle>
          <a:p>
            <a:pPr lvl="0"/>
            <a:r>
              <a:rPr lang="en-US" dirty="0"/>
              <a:t>X</a:t>
            </a:r>
          </a:p>
        </p:txBody>
      </p:sp>
      <p:sp>
        <p:nvSpPr>
          <p:cNvPr id="55" name="Text Field 10">
            <a:extLst>
              <a:ext uri="{FF2B5EF4-FFF2-40B4-BE49-F238E27FC236}">
                <a16:creationId xmlns:a16="http://schemas.microsoft.com/office/drawing/2014/main" id="{4630594D-B915-4DBC-8632-EC1246600ABF}"/>
              </a:ext>
            </a:extLst>
          </p:cNvPr>
          <p:cNvSpPr>
            <a:spLocks noGrp="1"/>
          </p:cNvSpPr>
          <p:nvPr>
            <p:ph type="body" idx="33"/>
          </p:nvPr>
        </p:nvSpPr>
        <p:spPr>
          <a:xfrm>
            <a:off x="6947189" y="3874779"/>
            <a:ext cx="4471605"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Tab" panose="020B0503020204020204" pitchFamily="34" charset="0"/>
                <a:ea typeface="Oracle Sans Tab" panose="020B0503020204020204" pitchFamily="34" charset="0"/>
                <a:cs typeface="Oracle Sans Tab"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31" name="Slide Number">
            <a:extLst>
              <a:ext uri="{FF2B5EF4-FFF2-40B4-BE49-F238E27FC236}">
                <a16:creationId xmlns:a16="http://schemas.microsoft.com/office/drawing/2014/main" id="{CC5C0CA0-2B8A-9F4E-A261-9C8E089C7C65}"/>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45" name="Footer">
            <a:extLst>
              <a:ext uri="{FF2B5EF4-FFF2-40B4-BE49-F238E27FC236}">
                <a16:creationId xmlns:a16="http://schemas.microsoft.com/office/drawing/2014/main" id="{6437C572-88B3-0F48-9AC6-404CE959FA05}"/>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a:t>Copyright © 2020, Oracle and/or its affiliates  |  Confidential: Internal/Restricted/Highly Restricted</a:t>
            </a:r>
            <a:endParaRPr lang="en-US" dirty="0"/>
          </a:p>
        </p:txBody>
      </p:sp>
      <p:sp>
        <p:nvSpPr>
          <p:cNvPr id="2" name="Date">
            <a:extLst>
              <a:ext uri="{FF2B5EF4-FFF2-40B4-BE49-F238E27FC236}">
                <a16:creationId xmlns:a16="http://schemas.microsoft.com/office/drawing/2014/main" id="{A9E149D3-5089-469A-B708-4FA53D22FB49}"/>
              </a:ext>
            </a:extLst>
          </p:cNvPr>
          <p:cNvSpPr>
            <a:spLocks noGrp="1"/>
          </p:cNvSpPr>
          <p:nvPr>
            <p:ph type="dt" sz="half" idx="32"/>
          </p:nvPr>
        </p:nvSpPr>
        <p:spPr/>
        <p:txBody>
          <a:bodyPr/>
          <a:lstStyle/>
          <a:p>
            <a:r>
              <a:rPr lang="en-US"/>
              <a:t>[Date]</a:t>
            </a:r>
            <a:endParaRPr lang="en-US" dirty="0"/>
          </a:p>
        </p:txBody>
      </p:sp>
    </p:spTree>
    <p:extLst>
      <p:ext uri="{BB962C8B-B14F-4D97-AF65-F5344CB8AC3E}">
        <p14:creationId xmlns:p14="http://schemas.microsoft.com/office/powerpoint/2010/main" val="37378087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Mission Statement">
    <p:bg>
      <p:bgRef idx="1001">
        <a:schemeClr val="bg2"/>
      </p:bgRef>
    </p:bg>
    <p:spTree>
      <p:nvGrpSpPr>
        <p:cNvPr id="1" name=""/>
        <p:cNvGrpSpPr/>
        <p:nvPr/>
      </p:nvGrpSpPr>
      <p:grpSpPr>
        <a:xfrm>
          <a:off x="0" y="0"/>
          <a:ext cx="0" cy="0"/>
          <a:chOff x="0" y="0"/>
          <a:chExt cx="0" cy="0"/>
        </a:xfrm>
      </p:grpSpPr>
      <p:pic>
        <p:nvPicPr>
          <p:cNvPr id="4" name="Illustration">
            <a:extLst>
              <a:ext uri="{FF2B5EF4-FFF2-40B4-BE49-F238E27FC236}">
                <a16:creationId xmlns:a16="http://schemas.microsoft.com/office/drawing/2014/main" id="{7F6A0B0D-9890-B044-B4D0-946D1FDB962D}"/>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val="0"/>
              </a:ext>
            </a:extLst>
          </a:blip>
          <a:srcRect/>
          <a:stretch/>
        </p:blipFill>
        <p:spPr bwMode="invGray">
          <a:xfrm>
            <a:off x="0" y="254000"/>
            <a:ext cx="12192000" cy="6604000"/>
          </a:xfrm>
          <a:prstGeom prst="rect">
            <a:avLst/>
          </a:prstGeom>
        </p:spPr>
      </p:pic>
      <p:sp>
        <p:nvSpPr>
          <p:cNvPr id="7" name="Title">
            <a:extLst>
              <a:ext uri="{FF2B5EF4-FFF2-40B4-BE49-F238E27FC236}">
                <a16:creationId xmlns:a16="http://schemas.microsoft.com/office/drawing/2014/main" id="{E755FD10-911E-4181-AD99-24A94BE1AB4D}"/>
              </a:ext>
            </a:extLst>
          </p:cNvPr>
          <p:cNvSpPr>
            <a:spLocks noGrp="1"/>
          </p:cNvSpPr>
          <p:nvPr>
            <p:ph type="title" hasCustomPrompt="1"/>
          </p:nvPr>
        </p:nvSpPr>
        <p:spPr>
          <a:xfrm>
            <a:off x="768875" y="1828800"/>
            <a:ext cx="7092863" cy="2279335"/>
          </a:xfrm>
        </p:spPr>
        <p:txBody>
          <a:bodyPr/>
          <a:lstStyle>
            <a:lvl1pPr>
              <a:lnSpc>
                <a:spcPct val="100000"/>
              </a:lnSpc>
              <a:defRPr sz="3000" b="0">
                <a:latin typeface="+mj-lt"/>
              </a:defRPr>
            </a:lvl1pPr>
          </a:lstStyle>
          <a:p>
            <a:r>
              <a:rPr lang="en-US" dirty="0"/>
              <a:t>Our mission is to help people</a:t>
            </a:r>
            <a:br>
              <a:rPr lang="en-US" dirty="0"/>
            </a:br>
            <a:r>
              <a:rPr lang="en-US" dirty="0"/>
              <a:t>see data in new ways, discover insights,</a:t>
            </a:r>
            <a:br>
              <a:rPr lang="en-US" dirty="0"/>
            </a:br>
            <a:r>
              <a:rPr lang="en-US" dirty="0"/>
              <a:t>unlock endless possibilities.</a:t>
            </a:r>
          </a:p>
        </p:txBody>
      </p:sp>
    </p:spTree>
    <p:extLst>
      <p:ext uri="{BB962C8B-B14F-4D97-AF65-F5344CB8AC3E}">
        <p14:creationId xmlns:p14="http://schemas.microsoft.com/office/powerpoint/2010/main" val="32997781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1.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C51EAA63-D034-42AE-91FA-B13B9518C7BE}" type="slidenum">
              <a:rPr lang="en-US" smtClean="0"/>
              <a:pPr/>
              <a:t>‹#›</a:t>
            </a:fld>
            <a:endParaRPr lang="en-US" dirty="0"/>
          </a:p>
        </p:txBody>
      </p:sp>
      <p:sp>
        <p:nvSpPr>
          <p:cNvPr id="4" name="Footer Placeholder 3"/>
          <p:cNvSpPr>
            <a:spLocks noGrp="1"/>
          </p:cNvSpPr>
          <p:nvPr>
            <p:ph type="ftr" sz="quarter" idx="11"/>
          </p:nvPr>
        </p:nvSpPr>
        <p:spPr/>
        <p:txBody>
          <a:bodyPr/>
          <a:lstStyle/>
          <a:p>
            <a:r>
              <a:rPr lang="en-US"/>
              <a:t>Copyright © 2020, Oracle and/or its affiliates  |  Internal</a:t>
            </a:r>
            <a:endParaRPr lang="en-US" dirty="0"/>
          </a:p>
        </p:txBody>
      </p:sp>
      <p:sp>
        <p:nvSpPr>
          <p:cNvPr id="6" name="Text Placeholder 11">
            <a:extLst>
              <a:ext uri="{FF2B5EF4-FFF2-40B4-BE49-F238E27FC236}">
                <a16:creationId xmlns:a16="http://schemas.microsoft.com/office/drawing/2014/main" id="{406AF51B-3909-2240-A3B4-A3E714163FB5}"/>
              </a:ext>
            </a:extLst>
          </p:cNvPr>
          <p:cNvSpPr>
            <a:spLocks noGrp="1"/>
          </p:cNvSpPr>
          <p:nvPr>
            <p:ph type="body" sz="quarter" idx="14"/>
          </p:nvPr>
        </p:nvSpPr>
        <p:spPr>
          <a:xfrm>
            <a:off x="531953" y="1677432"/>
            <a:ext cx="11128096" cy="4381213"/>
          </a:xfrm>
          <a:prstGeom prst="rect">
            <a:avLst/>
          </a:prstGeom>
        </p:spPr>
        <p:txBody>
          <a:bodyPr/>
          <a:lstStyle>
            <a:lvl1pPr>
              <a:defRPr sz="2399">
                <a:solidFill>
                  <a:srgbClr val="4E5052"/>
                </a:solidFill>
              </a:defRPr>
            </a:lvl1pPr>
            <a:lvl2pPr>
              <a:defRPr sz="1999">
                <a:solidFill>
                  <a:srgbClr val="4E5052"/>
                </a:solidFill>
              </a:defRPr>
            </a:lvl2pPr>
            <a:lvl3pPr>
              <a:defRPr sz="1999">
                <a:solidFill>
                  <a:srgbClr val="4E5052"/>
                </a:solidFill>
              </a:defRPr>
            </a:lvl3pPr>
            <a:lvl4pPr>
              <a:defRPr sz="1799">
                <a:solidFill>
                  <a:srgbClr val="4E5052"/>
                </a:solidFill>
              </a:defRPr>
            </a:lvl4pPr>
            <a:lvl5pPr>
              <a:defRPr sz="1600">
                <a:solidFill>
                  <a:srgbClr val="4E5052"/>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6">
            <a:extLst>
              <a:ext uri="{FF2B5EF4-FFF2-40B4-BE49-F238E27FC236}">
                <a16:creationId xmlns:a16="http://schemas.microsoft.com/office/drawing/2014/main" id="{2394AD5B-EDB1-1C41-9293-C1EF57CACA72}"/>
              </a:ext>
            </a:extLst>
          </p:cNvPr>
          <p:cNvSpPr>
            <a:spLocks noGrp="1"/>
          </p:cNvSpPr>
          <p:nvPr>
            <p:ph type="title"/>
          </p:nvPr>
        </p:nvSpPr>
        <p:spPr>
          <a:xfrm>
            <a:off x="531950" y="548640"/>
            <a:ext cx="11128098" cy="889000"/>
          </a:xfrm>
        </p:spPr>
        <p:txBody>
          <a:bodyPr anchor="b"/>
          <a:lstStyle>
            <a:lvl1pPr>
              <a:defRPr>
                <a:solidFill>
                  <a:srgbClr val="4E5052"/>
                </a:solidFill>
              </a:defRPr>
            </a:lvl1pPr>
          </a:lstStyle>
          <a:p>
            <a:endParaRPr dirty="0"/>
          </a:p>
        </p:txBody>
      </p:sp>
      <p:pic>
        <p:nvPicPr>
          <p:cNvPr id="8" name="Picture 7" descr="Oracle logo in white on red staging background" title="Oracle red badge logo">
            <a:extLst>
              <a:ext uri="{FF2B5EF4-FFF2-40B4-BE49-F238E27FC236}">
                <a16:creationId xmlns:a16="http://schemas.microsoft.com/office/drawing/2014/main" id="{FC965EA7-668B-4F45-BD69-AAB616F12CC3}"/>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530490" y="6263640"/>
            <a:ext cx="1625561" cy="594360"/>
          </a:xfrm>
          <a:prstGeom prst="rect">
            <a:avLst/>
          </a:prstGeom>
        </p:spPr>
      </p:pic>
    </p:spTree>
    <p:extLst>
      <p:ext uri="{BB962C8B-B14F-4D97-AF65-F5344CB8AC3E}">
        <p14:creationId xmlns:p14="http://schemas.microsoft.com/office/powerpoint/2010/main" val="9723000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2.xml><?xml version="1.0" encoding="utf-8"?>
<p:sldLayout xmlns:a="http://schemas.openxmlformats.org/drawingml/2006/main" xmlns:r="http://schemas.openxmlformats.org/officeDocument/2006/relationships" xmlns:p="http://schemas.openxmlformats.org/presentationml/2006/main" userDrawn="1">
  <p:cSld name="2_Light - Title Only">
    <p:spTree>
      <p:nvGrpSpPr>
        <p:cNvPr id="1" name=""/>
        <p:cNvGrpSpPr/>
        <p:nvPr/>
      </p:nvGrpSpPr>
      <p:grpSpPr>
        <a:xfrm>
          <a:off x="0" y="0"/>
          <a:ext cx="0" cy="0"/>
          <a:chOff x="0" y="0"/>
          <a:chExt cx="0" cy="0"/>
        </a:xfrm>
      </p:grpSpPr>
      <p:pic>
        <p:nvPicPr>
          <p:cNvPr id="9" name="Cloud">
            <a:extLst>
              <a:ext uri="{FF2B5EF4-FFF2-40B4-BE49-F238E27FC236}">
                <a16:creationId xmlns:a16="http://schemas.microsoft.com/office/drawing/2014/main" id="{504686EF-8243-4BCF-91A8-6200F0A2C43B}"/>
              </a:ext>
              <a:ext uri="{C183D7F6-B498-43B3-948B-1728B52AA6E4}">
                <adec:decorative xmlns:adec="http://schemas.microsoft.com/office/drawing/2017/decorative" val="1"/>
              </a:ext>
            </a:extLst>
          </p:cNvPr>
          <p:cNvPicPr>
            <a:picLocks noChangeAspect="1"/>
          </p:cNvPicPr>
          <p:nvPr userDrawn="1"/>
        </p:nvPicPr>
        <p:blipFill rotWithShape="1">
          <a:blip r:embed="rId2" cstate="email">
            <a:alphaModFix amt="80000"/>
            <a:extLst>
              <a:ext uri="{28A0092B-C50C-407E-A947-70E740481C1C}">
                <a14:useLocalDpi xmlns:a14="http://schemas.microsoft.com/office/drawing/2010/main"/>
              </a:ext>
            </a:extLst>
          </a:blip>
          <a:srcRect t="13483" b="29623"/>
          <a:stretch/>
        </p:blipFill>
        <p:spPr bwMode="auto">
          <a:xfrm>
            <a:off x="6694964" y="290627"/>
            <a:ext cx="5101904" cy="1538174"/>
          </a:xfrm>
          <a:prstGeom prst="rect">
            <a:avLst/>
          </a:prstGeom>
        </p:spPr>
      </p:pic>
      <p:sp>
        <p:nvSpPr>
          <p:cNvPr id="2" name="Title">
            <a:extLst>
              <a:ext uri="{FF2B5EF4-FFF2-40B4-BE49-F238E27FC236}">
                <a16:creationId xmlns:a16="http://schemas.microsoft.com/office/drawing/2014/main" id="{7D784B80-564D-4EB3-ADBD-10A727F78B34}"/>
              </a:ext>
            </a:extLst>
          </p:cNvPr>
          <p:cNvSpPr>
            <a:spLocks noGrp="1"/>
          </p:cNvSpPr>
          <p:nvPr>
            <p:ph type="title" hasCustomPrompt="1"/>
          </p:nvPr>
        </p:nvSpPr>
        <p:spPr>
          <a:noFill/>
        </p:spPr>
        <p:txBody>
          <a:bodyPr/>
          <a:lstStyle>
            <a:lvl1pPr>
              <a:defRPr/>
            </a:lvl1pPr>
          </a:lstStyle>
          <a:p>
            <a:r>
              <a:rPr lang="en-US" dirty="0"/>
              <a:t>Title</a:t>
            </a:r>
          </a:p>
        </p:txBody>
      </p:sp>
      <p:sp>
        <p:nvSpPr>
          <p:cNvPr id="13" name="Slide Number">
            <a:extLst>
              <a:ext uri="{FF2B5EF4-FFF2-40B4-BE49-F238E27FC236}">
                <a16:creationId xmlns:a16="http://schemas.microsoft.com/office/drawing/2014/main" id="{AA183BAF-A3AC-2441-881F-3E02660F877B}"/>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2" name="Footer">
            <a:extLst>
              <a:ext uri="{FF2B5EF4-FFF2-40B4-BE49-F238E27FC236}">
                <a16:creationId xmlns:a16="http://schemas.microsoft.com/office/drawing/2014/main" id="{094BB478-39FC-BC45-B020-64CE083CBD80}"/>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dirty="0"/>
              <a:t>Copyright © 2020, Oracle and/or its affiliates. All rights reserved.</a:t>
            </a:r>
          </a:p>
        </p:txBody>
      </p:sp>
      <p:sp>
        <p:nvSpPr>
          <p:cNvPr id="3" name="Date">
            <a:extLst>
              <a:ext uri="{FF2B5EF4-FFF2-40B4-BE49-F238E27FC236}">
                <a16:creationId xmlns:a16="http://schemas.microsoft.com/office/drawing/2014/main" id="{404F3910-DE41-461B-B745-6B2DE7415136}"/>
              </a:ext>
            </a:extLst>
          </p:cNvPr>
          <p:cNvSpPr>
            <a:spLocks noGrp="1"/>
          </p:cNvSpPr>
          <p:nvPr>
            <p:ph type="dt" sz="half" idx="10"/>
          </p:nvPr>
        </p:nvSpPr>
        <p:spPr/>
        <p:txBody>
          <a:bodyPr/>
          <a:lstStyle/>
          <a:p>
            <a:r>
              <a:rPr lang="en-IN" dirty="0"/>
              <a:t>[Date]</a:t>
            </a:r>
            <a:endParaRPr lang="en-US" dirty="0"/>
          </a:p>
        </p:txBody>
      </p:sp>
    </p:spTree>
    <p:extLst>
      <p:ext uri="{BB962C8B-B14F-4D97-AF65-F5344CB8AC3E}">
        <p14:creationId xmlns:p14="http://schemas.microsoft.com/office/powerpoint/2010/main" val="3162992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3.xml><?xml version="1.0" encoding="utf-8"?>
<p:sldLayout xmlns:a="http://schemas.openxmlformats.org/drawingml/2006/main" xmlns:r="http://schemas.openxmlformats.org/officeDocument/2006/relationships" xmlns:p="http://schemas.openxmlformats.org/presentationml/2006/main" showMasterSp="0" type="secHead">
  <p:cSld name="OOW Large Bulleted List">
    <p:spTree>
      <p:nvGrpSpPr>
        <p:cNvPr id="1" name=""/>
        <p:cNvGrpSpPr/>
        <p:nvPr/>
      </p:nvGrpSpPr>
      <p:grpSpPr>
        <a:xfrm>
          <a:off x="0" y="0"/>
          <a:ext cx="0" cy="0"/>
          <a:chOff x="0" y="0"/>
          <a:chExt cx="0" cy="0"/>
        </a:xfrm>
      </p:grpSpPr>
      <p:pic>
        <p:nvPicPr>
          <p:cNvPr id="5" name="Picture 4" descr="A close up of an animal&#10;&#10;Description automatically generated">
            <a:extLst>
              <a:ext uri="{FF2B5EF4-FFF2-40B4-BE49-F238E27FC236}">
                <a16:creationId xmlns:a16="http://schemas.microsoft.com/office/drawing/2014/main" id="{EFB9E9CD-D1E8-2941-B6E9-04C71E3BFC82}"/>
              </a:ext>
            </a:extLst>
          </p:cNvPr>
          <p:cNvPicPr>
            <a:picLocks noChangeAspect="1"/>
          </p:cNvPicPr>
          <p:nvPr/>
        </p:nvPicPr>
        <p:blipFill rotWithShape="1">
          <a:blip r:embed="rId2">
            <a:alphaModFix amt="70000"/>
            <a:extLst>
              <a:ext uri="{28A0092B-C50C-407E-A947-70E740481C1C}">
                <a14:useLocalDpi xmlns:a14="http://schemas.microsoft.com/office/drawing/2010/main" val="0"/>
              </a:ext>
            </a:extLst>
          </a:blip>
          <a:srcRect r="29573"/>
          <a:stretch/>
        </p:blipFill>
        <p:spPr>
          <a:xfrm>
            <a:off x="6337183" y="565565"/>
            <a:ext cx="5854818" cy="3169433"/>
          </a:xfrm>
          <a:prstGeom prst="rect">
            <a:avLst/>
          </a:prstGeom>
        </p:spPr>
      </p:pic>
      <p:pic>
        <p:nvPicPr>
          <p:cNvPr id="8" name="Picture 7">
            <a:extLst>
              <a:ext uri="{FF2B5EF4-FFF2-40B4-BE49-F238E27FC236}">
                <a16:creationId xmlns:a16="http://schemas.microsoft.com/office/drawing/2014/main" id="{D80E6547-E553-8B4C-B613-A55206049B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5" y="783026"/>
            <a:ext cx="10669101" cy="844095"/>
          </a:xfrm>
        </p:spPr>
        <p:txBody>
          <a:bodyPr vert="horz" lIns="0" tIns="45720" rIns="0" bIns="45720" rtlCol="0" anchor="b">
            <a:normAutofit/>
          </a:bodyPr>
          <a:lstStyle>
            <a:lvl1pPr>
              <a:defRPr lang="en-US" sz="1600">
                <a:latin typeface="Oracle Sans Extra Bold" panose="020B0803020204020204" pitchFamily="34" charset="0"/>
                <a:ea typeface="+mn-ea"/>
                <a:cs typeface="Oracle Sans Extra Bold" panose="020B0803020204020204" pitchFamily="34" charset="0"/>
              </a:defRPr>
            </a:lvl1pPr>
          </a:lstStyle>
          <a:p>
            <a:pPr marL="0" lvl="0" indent="0">
              <a:spcBef>
                <a:spcPts val="1000"/>
              </a:spcBef>
              <a:buFont typeface="Arial" panose="020B0604020202020204" pitchFamily="34" charset="0"/>
            </a:pPr>
            <a:r>
              <a:rPr lang="en-US" dirty="0"/>
              <a:t>Headline</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768095" y="2288558"/>
            <a:ext cx="10669102" cy="4067791"/>
          </a:xfrm>
        </p:spPr>
        <p:txBody>
          <a:bodyPr lIns="0" rIns="0">
            <a:normAutofit/>
          </a:bodyPr>
          <a:lstStyle>
            <a:lvl1pPr marL="234950" indent="-234950">
              <a:lnSpc>
                <a:spcPct val="100000"/>
              </a:lnSpc>
              <a:spcBef>
                <a:spcPts val="0"/>
              </a:spcBef>
              <a:spcAft>
                <a:spcPts val="1200"/>
              </a:spcAft>
              <a:buSzPct val="70000"/>
              <a:buFont typeface="Arial" panose="020B0604020202020204" pitchFamily="34" charset="0"/>
              <a:buChar char="•"/>
              <a:tabLst/>
              <a:defRPr sz="3000" b="0" i="0">
                <a:solidFill>
                  <a:schemeClr val="tx2"/>
                </a:solidFill>
                <a:latin typeface="Oracle Sans Light" panose="020B0403020204020204" pitchFamily="34" charset="0"/>
                <a:ea typeface="Open Sans Light" panose="020B0306030504020204" pitchFamily="34" charset="0"/>
                <a:cs typeface="Oracle Sans Light" panose="020B04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Lorem ipsum dolor sit </a:t>
            </a:r>
            <a:r>
              <a:rPr lang="en-US" dirty="0" err="1"/>
              <a:t>amet</a:t>
            </a:r>
            <a:endParaRPr lang="en-US" dirty="0"/>
          </a:p>
          <a:p>
            <a:r>
              <a:rPr lang="en-US" dirty="0" err="1"/>
              <a:t>Consectetur</a:t>
            </a:r>
            <a:r>
              <a:rPr lang="en-US" dirty="0"/>
              <a:t> </a:t>
            </a:r>
            <a:r>
              <a:rPr lang="en-US" dirty="0" err="1"/>
              <a:t>adipiscing</a:t>
            </a:r>
            <a:r>
              <a:rPr lang="en-US" dirty="0"/>
              <a:t> </a:t>
            </a:r>
            <a:r>
              <a:rPr lang="en-US" dirty="0" err="1"/>
              <a:t>elit</a:t>
            </a:r>
            <a:r>
              <a:rPr lang="en-US" dirty="0"/>
              <a:t>.</a:t>
            </a:r>
          </a:p>
          <a:p>
            <a:r>
              <a:rPr lang="en-US" dirty="0"/>
              <a:t>Duis vitae </a:t>
            </a:r>
            <a:r>
              <a:rPr lang="en-US" dirty="0" err="1"/>
              <a:t>interdum</a:t>
            </a:r>
            <a:r>
              <a:rPr lang="en-US" dirty="0"/>
              <a:t> diam</a:t>
            </a:r>
          </a:p>
          <a:p>
            <a:r>
              <a:rPr lang="en-US" dirty="0"/>
              <a:t>Non </a:t>
            </a:r>
            <a:r>
              <a:rPr lang="en-US" dirty="0" err="1"/>
              <a:t>aliquet</a:t>
            </a:r>
            <a:r>
              <a:rPr lang="en-US" dirty="0"/>
              <a:t> </a:t>
            </a:r>
            <a:r>
              <a:rPr lang="en-US" dirty="0" err="1"/>
              <a:t>enim</a:t>
            </a:r>
            <a:r>
              <a:rPr lang="en-US" dirty="0"/>
              <a:t>.</a:t>
            </a:r>
          </a:p>
          <a:p>
            <a:r>
              <a:rPr lang="en-US" dirty="0" err="1"/>
              <a:t>Donec</a:t>
            </a:r>
            <a:r>
              <a:rPr lang="en-US" dirty="0"/>
              <a:t> </a:t>
            </a:r>
            <a:r>
              <a:rPr lang="en-US" dirty="0" err="1"/>
              <a:t>auctor</a:t>
            </a:r>
            <a:r>
              <a:rPr lang="en-US" dirty="0"/>
              <a:t> </a:t>
            </a:r>
            <a:r>
              <a:rPr lang="en-US" dirty="0" err="1"/>
              <a:t>metus</a:t>
            </a:r>
            <a:r>
              <a:rPr lang="en-US" dirty="0"/>
              <a:t> sed </a:t>
            </a:r>
            <a:r>
              <a:rPr lang="en-US" dirty="0" err="1"/>
              <a:t>velit</a:t>
            </a:r>
            <a:r>
              <a:rPr lang="en-US" dirty="0"/>
              <a:t> </a:t>
            </a:r>
            <a:r>
              <a:rPr lang="en-US" dirty="0" err="1"/>
              <a:t>imperdiet</a:t>
            </a:r>
            <a:r>
              <a:rPr lang="en-US" dirty="0"/>
              <a:t> </a:t>
            </a:r>
            <a:r>
              <a:rPr lang="en-US" dirty="0" err="1"/>
              <a:t>consectetur</a:t>
            </a:r>
            <a:r>
              <a:rPr lang="en-US" dirty="0"/>
              <a:t>.</a:t>
            </a:r>
          </a:p>
          <a:p>
            <a:r>
              <a:rPr lang="en-US" dirty="0" err="1"/>
              <a:t>Aenean</a:t>
            </a:r>
            <a:r>
              <a:rPr lang="en-US" dirty="0"/>
              <a:t> et </a:t>
            </a:r>
            <a:r>
              <a:rPr lang="en-US" dirty="0" err="1"/>
              <a:t>turpis</a:t>
            </a:r>
            <a:r>
              <a:rPr lang="en-US" dirty="0"/>
              <a:t> </a:t>
            </a:r>
            <a:r>
              <a:rPr lang="en-US" dirty="0" err="1"/>
              <a:t>sapien</a:t>
            </a:r>
            <a:r>
              <a:rPr lang="en-US" dirty="0"/>
              <a:t>.</a:t>
            </a:r>
          </a:p>
        </p:txBody>
      </p:sp>
      <p:pic>
        <p:nvPicPr>
          <p:cNvPr id="7" name="Picture 6">
            <a:extLst>
              <a:ext uri="{FF2B5EF4-FFF2-40B4-BE49-F238E27FC236}">
                <a16:creationId xmlns:a16="http://schemas.microsoft.com/office/drawing/2014/main" id="{4A563633-5831-8F48-954F-223FF83AEDF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437197" y="6356350"/>
            <a:ext cx="501650" cy="501650"/>
          </a:xfrm>
          <a:prstGeom prst="rect">
            <a:avLst/>
          </a:prstGeom>
        </p:spPr>
      </p:pic>
      <p:sp>
        <p:nvSpPr>
          <p:cNvPr id="14" name="Rectangle 13">
            <a:extLst>
              <a:ext uri="{FF2B5EF4-FFF2-40B4-BE49-F238E27FC236}">
                <a16:creationId xmlns:a16="http://schemas.microsoft.com/office/drawing/2014/main" id="{05D2C10D-F209-B443-9F3C-0B55EDFF601F}"/>
              </a:ext>
            </a:extLst>
          </p:cNvPr>
          <p:cNvSpPr/>
          <p:nvPr/>
        </p:nvSpPr>
        <p:spPr>
          <a:xfrm>
            <a:off x="761287" y="1975427"/>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a:extLst>
              <a:ext uri="{FF2B5EF4-FFF2-40B4-BE49-F238E27FC236}">
                <a16:creationId xmlns:a16="http://schemas.microsoft.com/office/drawing/2014/main" id="{37FAF274-39CE-D144-8C01-9BA7C2821630}"/>
              </a:ext>
            </a:extLst>
          </p:cNvPr>
          <p:cNvSpPr>
            <a:spLocks noGrp="1"/>
          </p:cNvSpPr>
          <p:nvPr>
            <p:ph type="ftr" sz="quarter" idx="10"/>
          </p:nvPr>
        </p:nvSpPr>
        <p:spPr/>
        <p:txBody>
          <a:bodyPr/>
          <a:lstStyle>
            <a:lvl1pPr>
              <a:defRPr/>
            </a:lvl1pPr>
          </a:lstStyle>
          <a:p>
            <a:r>
              <a:rPr lang="en-US" sz="800" dirty="0"/>
              <a:t>Copyright © 2019 Oracle and/or its affiliates.</a:t>
            </a:r>
          </a:p>
        </p:txBody>
      </p:sp>
    </p:spTree>
    <p:extLst>
      <p:ext uri="{BB962C8B-B14F-4D97-AF65-F5344CB8AC3E}">
        <p14:creationId xmlns:p14="http://schemas.microsoft.com/office/powerpoint/2010/main" val="24129825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44.xml><?xml version="1.0" encoding="utf-8"?>
<p:sldLayout xmlns:a="http://schemas.openxmlformats.org/drawingml/2006/main" xmlns:r="http://schemas.openxmlformats.org/officeDocument/2006/relationships" xmlns:p="http://schemas.openxmlformats.org/presentationml/2006/main" showMasterSp="0" preserve="1" userDrawn="1">
  <p:cSld name="Light - Title with Abstract Border">
    <p:spTree>
      <p:nvGrpSpPr>
        <p:cNvPr id="1" name=""/>
        <p:cNvGrpSpPr/>
        <p:nvPr/>
      </p:nvGrpSpPr>
      <p:grpSpPr>
        <a:xfrm>
          <a:off x="0" y="0"/>
          <a:ext cx="0" cy="0"/>
          <a:chOff x="0" y="0"/>
          <a:chExt cx="0" cy="0"/>
        </a:xfrm>
      </p:grpSpPr>
      <p:pic>
        <p:nvPicPr>
          <p:cNvPr id="11" name="Abstract Illustration">
            <a:extLst>
              <a:ext uri="{FF2B5EF4-FFF2-40B4-BE49-F238E27FC236}">
                <a16:creationId xmlns:a16="http://schemas.microsoft.com/office/drawing/2014/main" id="{E5246624-F21C-C74D-A490-03903A0F5104}"/>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val="0"/>
              </a:ext>
            </a:extLst>
          </a:blip>
          <a:srcRect/>
          <a:stretch>
            <a:fillRect/>
          </a:stretch>
        </p:blipFill>
        <p:spPr>
          <a:xfrm>
            <a:off x="0" y="0"/>
            <a:ext cx="12192000" cy="6858000"/>
          </a:xfrm>
          <a:custGeom>
            <a:avLst/>
            <a:gdLst>
              <a:gd name="connsiteX0" fmla="*/ 761999 w 12192000"/>
              <a:gd name="connsiteY0" fmla="*/ 587874 h 6858000"/>
              <a:gd name="connsiteX1" fmla="*/ 761999 w 12192000"/>
              <a:gd name="connsiteY1" fmla="*/ 6270127 h 6858000"/>
              <a:gd name="connsiteX2" fmla="*/ 11430000 w 12192000"/>
              <a:gd name="connsiteY2" fmla="*/ 6270127 h 6858000"/>
              <a:gd name="connsiteX3" fmla="*/ 11430000 w 12192000"/>
              <a:gd name="connsiteY3" fmla="*/ 587874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761999" y="587874"/>
                </a:moveTo>
                <a:lnTo>
                  <a:pt x="761999" y="6270127"/>
                </a:lnTo>
                <a:lnTo>
                  <a:pt x="11430000" y="6270127"/>
                </a:lnTo>
                <a:lnTo>
                  <a:pt x="11430000" y="587874"/>
                </a:lnTo>
                <a:close/>
                <a:moveTo>
                  <a:pt x="0" y="0"/>
                </a:moveTo>
                <a:lnTo>
                  <a:pt x="12192000" y="0"/>
                </a:lnTo>
                <a:lnTo>
                  <a:pt x="12192000" y="6858000"/>
                </a:lnTo>
                <a:lnTo>
                  <a:pt x="0" y="6858000"/>
                </a:lnTo>
                <a:close/>
              </a:path>
            </a:pathLst>
          </a:custGeom>
        </p:spPr>
      </p:pic>
      <p:pic>
        <p:nvPicPr>
          <p:cNvPr id="14" name="OTag">
            <a:extLst>
              <a:ext uri="{FF2B5EF4-FFF2-40B4-BE49-F238E27FC236}">
                <a16:creationId xmlns:a16="http://schemas.microsoft.com/office/drawing/2014/main" id="{4987BBB5-F60C-46AC-ACA7-E632A225DA71}"/>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0" name="Oracle Logo" descr="Oracle Logo">
            <a:extLst>
              <a:ext uri="{FF2B5EF4-FFF2-40B4-BE49-F238E27FC236}">
                <a16:creationId xmlns:a16="http://schemas.microsoft.com/office/drawing/2014/main" id="{221EC6FF-8F78-9E44-AD47-BEE824DD0F69}"/>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44949" y="1132368"/>
            <a:ext cx="1524893" cy="320040"/>
          </a:xfrm>
          <a:prstGeom prst="rect">
            <a:avLst/>
          </a:prstGeom>
        </p:spPr>
      </p:pic>
      <p:sp>
        <p:nvSpPr>
          <p:cNvPr id="26" name="Title">
            <a:extLst>
              <a:ext uri="{FF2B5EF4-FFF2-40B4-BE49-F238E27FC236}">
                <a16:creationId xmlns:a16="http://schemas.microsoft.com/office/drawing/2014/main" id="{2E021ED4-814D-9648-831F-EDE24ED2D4F8}"/>
              </a:ext>
            </a:extLst>
          </p:cNvPr>
          <p:cNvSpPr>
            <a:spLocks noGrp="1"/>
          </p:cNvSpPr>
          <p:nvPr userDrawn="1">
            <p:ph type="ctrTitle" hasCustomPrompt="1"/>
          </p:nvPr>
        </p:nvSpPr>
        <p:spPr>
          <a:xfrm>
            <a:off x="1018030" y="2459230"/>
            <a:ext cx="10158984" cy="1025922"/>
          </a:xfrm>
        </p:spPr>
        <p:txBody>
          <a:bodyPr wrap="square" anchor="b">
            <a:noAutofit/>
          </a:bodyPr>
          <a:lstStyle>
            <a:lvl1pPr algn="l">
              <a:lnSpc>
                <a:spcPts val="4000"/>
              </a:lnSpc>
              <a:defRPr sz="4000" b="0">
                <a:solidFill>
                  <a:schemeClr val="tx1"/>
                </a:solidFill>
                <a:latin typeface="+mj-lt"/>
              </a:defRPr>
            </a:lvl1pPr>
          </a:lstStyle>
          <a:p>
            <a:r>
              <a:rPr lang="en-US" dirty="0"/>
              <a:t>Title goes here (up to two lines) </a:t>
            </a:r>
            <a:br>
              <a:rPr lang="en-US" dirty="0"/>
            </a:br>
            <a:r>
              <a:rPr lang="en-US" dirty="0"/>
              <a:t>Georgia Regular 40pt</a:t>
            </a:r>
          </a:p>
        </p:txBody>
      </p:sp>
      <p:sp>
        <p:nvSpPr>
          <p:cNvPr id="27" name="Subhead">
            <a:extLst>
              <a:ext uri="{FF2B5EF4-FFF2-40B4-BE49-F238E27FC236}">
                <a16:creationId xmlns:a16="http://schemas.microsoft.com/office/drawing/2014/main" id="{12EB3548-39AB-5846-A4F6-A7D8515AEE59}"/>
              </a:ext>
            </a:extLst>
          </p:cNvPr>
          <p:cNvSpPr>
            <a:spLocks noGrp="1"/>
          </p:cNvSpPr>
          <p:nvPr userDrawn="1">
            <p:ph type="body" sz="quarter" idx="33" hasCustomPrompt="1"/>
          </p:nvPr>
        </p:nvSpPr>
        <p:spPr>
          <a:xfrm>
            <a:off x="1018030" y="3526641"/>
            <a:ext cx="10158984" cy="341247"/>
          </a:xfrm>
          <a:prstGeom prst="rect">
            <a:avLst/>
          </a:prstGeom>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rgbClr val="AE562C"/>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cxnSp>
        <p:nvCxnSpPr>
          <p:cNvPr id="18" name="Accent Mark">
            <a:extLst>
              <a:ext uri="{FF2B5EF4-FFF2-40B4-BE49-F238E27FC236}">
                <a16:creationId xmlns:a16="http://schemas.microsoft.com/office/drawing/2014/main" id="{60D74A94-ECB7-4F26-82F5-3CEB5746D703}"/>
              </a:ext>
              <a:ext uri="{C183D7F6-B498-43B3-948B-1728B52AA6E4}">
                <adec:decorative xmlns:adec="http://schemas.microsoft.com/office/drawing/2017/decorative" val="1"/>
              </a:ext>
            </a:extLst>
          </p:cNvPr>
          <p:cNvCxnSpPr>
            <a:cxnSpLocks/>
          </p:cNvCxnSpPr>
          <p:nvPr userDrawn="1"/>
        </p:nvCxnSpPr>
        <p:spPr>
          <a:xfrm flipH="1">
            <a:off x="1031620" y="4080104"/>
            <a:ext cx="228600"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15" name="Text Field">
            <a:extLst>
              <a:ext uri="{FF2B5EF4-FFF2-40B4-BE49-F238E27FC236}">
                <a16:creationId xmlns:a16="http://schemas.microsoft.com/office/drawing/2014/main" id="{5EDA7B8D-9195-5945-993F-1344630DF996}"/>
              </a:ext>
            </a:extLst>
          </p:cNvPr>
          <p:cNvSpPr>
            <a:spLocks noGrp="1"/>
          </p:cNvSpPr>
          <p:nvPr userDrawn="1">
            <p:ph type="body" sz="quarter" idx="35" hasCustomPrompt="1"/>
          </p:nvPr>
        </p:nvSpPr>
        <p:spPr>
          <a:xfrm>
            <a:off x="1018030" y="4335713"/>
            <a:ext cx="5077970" cy="266291"/>
          </a:xfrm>
          <a:prstGeom prst="rect">
            <a:avLst/>
          </a:prstGeom>
          <a:noFill/>
        </p:spPr>
        <p:txBody>
          <a:bodyPr>
            <a:noAutofit/>
          </a:bodyPr>
          <a:lstStyle>
            <a:lvl1pPr>
              <a:defRPr b="1"/>
            </a:lvl1pPr>
          </a:lstStyle>
          <a:p>
            <a:pPr lvl="0"/>
            <a:r>
              <a:rPr lang="en-US" dirty="0"/>
              <a:t>Name</a:t>
            </a:r>
          </a:p>
        </p:txBody>
      </p:sp>
      <p:sp>
        <p:nvSpPr>
          <p:cNvPr id="4" name="Text Field 2">
            <a:extLst>
              <a:ext uri="{FF2B5EF4-FFF2-40B4-BE49-F238E27FC236}">
                <a16:creationId xmlns:a16="http://schemas.microsoft.com/office/drawing/2014/main" id="{7F29C372-9BB3-B540-BC47-46BD6E59417E}"/>
              </a:ext>
            </a:extLst>
          </p:cNvPr>
          <p:cNvSpPr>
            <a:spLocks noGrp="1"/>
          </p:cNvSpPr>
          <p:nvPr userDrawn="1">
            <p:ph type="body" sz="quarter" idx="34" hasCustomPrompt="1"/>
          </p:nvPr>
        </p:nvSpPr>
        <p:spPr>
          <a:xfrm>
            <a:off x="1018030" y="4673306"/>
            <a:ext cx="5077970" cy="895181"/>
          </a:xfrm>
          <a:prstGeom prst="rect">
            <a:avLst/>
          </a:prstGeom>
          <a:noFill/>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2019</a:t>
            </a:r>
          </a:p>
        </p:txBody>
      </p:sp>
    </p:spTree>
    <p:extLst>
      <p:ext uri="{BB962C8B-B14F-4D97-AF65-F5344CB8AC3E}">
        <p14:creationId xmlns:p14="http://schemas.microsoft.com/office/powerpoint/2010/main" val="19362259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5.xml><?xml version="1.0" encoding="utf-8"?>
<p:sldLayout xmlns:a="http://schemas.openxmlformats.org/drawingml/2006/main" xmlns:r="http://schemas.openxmlformats.org/officeDocument/2006/relationships" xmlns:p="http://schemas.openxmlformats.org/presentationml/2006/main" showMasterSp="0" preserve="1" userDrawn="1">
  <p:cSld name="Dark - Title with Abstract Border">
    <p:spTree>
      <p:nvGrpSpPr>
        <p:cNvPr id="1" name=""/>
        <p:cNvGrpSpPr/>
        <p:nvPr/>
      </p:nvGrpSpPr>
      <p:grpSpPr>
        <a:xfrm>
          <a:off x="0" y="0"/>
          <a:ext cx="0" cy="0"/>
          <a:chOff x="0" y="0"/>
          <a:chExt cx="0" cy="0"/>
        </a:xfrm>
      </p:grpSpPr>
      <p:pic>
        <p:nvPicPr>
          <p:cNvPr id="11" name="Abstract Illustration">
            <a:extLst>
              <a:ext uri="{FF2B5EF4-FFF2-40B4-BE49-F238E27FC236}">
                <a16:creationId xmlns:a16="http://schemas.microsoft.com/office/drawing/2014/main" id="{E5246624-F21C-C74D-A490-03903A0F5104}"/>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val="0"/>
              </a:ext>
            </a:extLst>
          </a:blip>
          <a:srcRect/>
          <a:stretch>
            <a:fillRect/>
          </a:stretch>
        </p:blipFill>
        <p:spPr>
          <a:xfrm>
            <a:off x="0" y="0"/>
            <a:ext cx="12192000" cy="6858000"/>
          </a:xfrm>
          <a:custGeom>
            <a:avLst/>
            <a:gdLst>
              <a:gd name="connsiteX0" fmla="*/ 761999 w 12192000"/>
              <a:gd name="connsiteY0" fmla="*/ 587874 h 6858000"/>
              <a:gd name="connsiteX1" fmla="*/ 761999 w 12192000"/>
              <a:gd name="connsiteY1" fmla="*/ 6270127 h 6858000"/>
              <a:gd name="connsiteX2" fmla="*/ 11430000 w 12192000"/>
              <a:gd name="connsiteY2" fmla="*/ 6270127 h 6858000"/>
              <a:gd name="connsiteX3" fmla="*/ 11430000 w 12192000"/>
              <a:gd name="connsiteY3" fmla="*/ 587874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761999" y="587874"/>
                </a:moveTo>
                <a:lnTo>
                  <a:pt x="761999" y="6270127"/>
                </a:lnTo>
                <a:lnTo>
                  <a:pt x="11430000" y="6270127"/>
                </a:lnTo>
                <a:lnTo>
                  <a:pt x="11430000" y="587874"/>
                </a:lnTo>
                <a:close/>
                <a:moveTo>
                  <a:pt x="0" y="0"/>
                </a:moveTo>
                <a:lnTo>
                  <a:pt x="12192000" y="0"/>
                </a:lnTo>
                <a:lnTo>
                  <a:pt x="12192000" y="6858000"/>
                </a:lnTo>
                <a:lnTo>
                  <a:pt x="0" y="6858000"/>
                </a:lnTo>
                <a:close/>
              </a:path>
            </a:pathLst>
          </a:custGeom>
        </p:spPr>
      </p:pic>
      <p:pic>
        <p:nvPicPr>
          <p:cNvPr id="30" name="OTag">
            <a:extLst>
              <a:ext uri="{FF2B5EF4-FFF2-40B4-BE49-F238E27FC236}">
                <a16:creationId xmlns:a16="http://schemas.microsoft.com/office/drawing/2014/main" id="{EDF18AE6-A97A-EC4A-9347-1802C0689B21}"/>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6" name="Oracle Logo" descr="Oracle Logo">
            <a:extLst>
              <a:ext uri="{FF2B5EF4-FFF2-40B4-BE49-F238E27FC236}">
                <a16:creationId xmlns:a16="http://schemas.microsoft.com/office/drawing/2014/main" id="{9C14A351-48F1-43D9-8B02-0F6AF755D7CD}"/>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bwMode="invGray">
          <a:xfrm>
            <a:off x="944949" y="1132368"/>
            <a:ext cx="1524893" cy="320039"/>
          </a:xfrm>
          <a:prstGeom prst="rect">
            <a:avLst/>
          </a:prstGeom>
        </p:spPr>
      </p:pic>
      <p:sp>
        <p:nvSpPr>
          <p:cNvPr id="26" name="Title">
            <a:extLst>
              <a:ext uri="{FF2B5EF4-FFF2-40B4-BE49-F238E27FC236}">
                <a16:creationId xmlns:a16="http://schemas.microsoft.com/office/drawing/2014/main" id="{2E021ED4-814D-9648-831F-EDE24ED2D4F8}"/>
              </a:ext>
            </a:extLst>
          </p:cNvPr>
          <p:cNvSpPr>
            <a:spLocks noGrp="1"/>
          </p:cNvSpPr>
          <p:nvPr userDrawn="1">
            <p:ph type="ctrTitle" hasCustomPrompt="1"/>
          </p:nvPr>
        </p:nvSpPr>
        <p:spPr>
          <a:xfrm>
            <a:off x="1018030" y="2459230"/>
            <a:ext cx="10158984" cy="1025922"/>
          </a:xfrm>
        </p:spPr>
        <p:txBody>
          <a:bodyPr wrap="square" anchor="b">
            <a:noAutofit/>
          </a:bodyPr>
          <a:lstStyle>
            <a:lvl1pPr algn="l">
              <a:lnSpc>
                <a:spcPts val="4000"/>
              </a:lnSpc>
              <a:defRPr sz="4000" b="0">
                <a:solidFill>
                  <a:schemeClr val="tx1"/>
                </a:solidFill>
                <a:latin typeface="+mj-lt"/>
              </a:defRPr>
            </a:lvl1pPr>
          </a:lstStyle>
          <a:p>
            <a:r>
              <a:rPr lang="en-US" dirty="0"/>
              <a:t>Title goes here (up to two lines) </a:t>
            </a:r>
            <a:br>
              <a:rPr lang="en-US" dirty="0"/>
            </a:br>
            <a:r>
              <a:rPr lang="en-US" dirty="0"/>
              <a:t>Georgia Regular 40pt</a:t>
            </a:r>
          </a:p>
        </p:txBody>
      </p:sp>
      <p:sp>
        <p:nvSpPr>
          <p:cNvPr id="27" name="Subhead">
            <a:extLst>
              <a:ext uri="{FF2B5EF4-FFF2-40B4-BE49-F238E27FC236}">
                <a16:creationId xmlns:a16="http://schemas.microsoft.com/office/drawing/2014/main" id="{12EB3548-39AB-5846-A4F6-A7D8515AEE59}"/>
              </a:ext>
            </a:extLst>
          </p:cNvPr>
          <p:cNvSpPr>
            <a:spLocks noGrp="1"/>
          </p:cNvSpPr>
          <p:nvPr userDrawn="1">
            <p:ph type="body" sz="quarter" idx="33" hasCustomPrompt="1"/>
          </p:nvPr>
        </p:nvSpPr>
        <p:spPr>
          <a:xfrm>
            <a:off x="1018030" y="3519553"/>
            <a:ext cx="10158984" cy="341247"/>
          </a:xfrm>
          <a:prstGeom prst="rect">
            <a:avLst/>
          </a:prstGeom>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rgbClr val="759C6C"/>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cxnSp>
        <p:nvCxnSpPr>
          <p:cNvPr id="18" name="Accent Mark">
            <a:extLst>
              <a:ext uri="{FF2B5EF4-FFF2-40B4-BE49-F238E27FC236}">
                <a16:creationId xmlns:a16="http://schemas.microsoft.com/office/drawing/2014/main" id="{60D74A94-ECB7-4F26-82F5-3CEB5746D703}"/>
              </a:ext>
              <a:ext uri="{C183D7F6-B498-43B3-948B-1728B52AA6E4}">
                <adec:decorative xmlns:adec="http://schemas.microsoft.com/office/drawing/2017/decorative" val="1"/>
              </a:ext>
            </a:extLst>
          </p:cNvPr>
          <p:cNvCxnSpPr>
            <a:cxnSpLocks/>
          </p:cNvCxnSpPr>
          <p:nvPr userDrawn="1"/>
        </p:nvCxnSpPr>
        <p:spPr>
          <a:xfrm flipH="1">
            <a:off x="1031620" y="4080104"/>
            <a:ext cx="228600"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15" name="Text Field">
            <a:extLst>
              <a:ext uri="{FF2B5EF4-FFF2-40B4-BE49-F238E27FC236}">
                <a16:creationId xmlns:a16="http://schemas.microsoft.com/office/drawing/2014/main" id="{5EDA7B8D-9195-5945-993F-1344630DF996}"/>
              </a:ext>
            </a:extLst>
          </p:cNvPr>
          <p:cNvSpPr>
            <a:spLocks noGrp="1"/>
          </p:cNvSpPr>
          <p:nvPr userDrawn="1">
            <p:ph type="body" sz="quarter" idx="35" hasCustomPrompt="1"/>
          </p:nvPr>
        </p:nvSpPr>
        <p:spPr>
          <a:xfrm>
            <a:off x="1018030" y="4335713"/>
            <a:ext cx="5077970" cy="266291"/>
          </a:xfrm>
          <a:prstGeom prst="rect">
            <a:avLst/>
          </a:prstGeom>
          <a:noFill/>
        </p:spPr>
        <p:txBody>
          <a:bodyPr>
            <a:noAutofit/>
          </a:bodyPr>
          <a:lstStyle>
            <a:lvl1pPr>
              <a:defRPr b="1"/>
            </a:lvl1pPr>
          </a:lstStyle>
          <a:p>
            <a:pPr lvl="0"/>
            <a:r>
              <a:rPr lang="en-US" dirty="0"/>
              <a:t>Name</a:t>
            </a:r>
          </a:p>
        </p:txBody>
      </p:sp>
      <p:sp>
        <p:nvSpPr>
          <p:cNvPr id="4" name="Text Field 2">
            <a:extLst>
              <a:ext uri="{FF2B5EF4-FFF2-40B4-BE49-F238E27FC236}">
                <a16:creationId xmlns:a16="http://schemas.microsoft.com/office/drawing/2014/main" id="{7F29C372-9BB3-B540-BC47-46BD6E59417E}"/>
              </a:ext>
            </a:extLst>
          </p:cNvPr>
          <p:cNvSpPr>
            <a:spLocks noGrp="1"/>
          </p:cNvSpPr>
          <p:nvPr userDrawn="1">
            <p:ph type="body" sz="quarter" idx="34" hasCustomPrompt="1"/>
          </p:nvPr>
        </p:nvSpPr>
        <p:spPr>
          <a:xfrm>
            <a:off x="1018030" y="4673306"/>
            <a:ext cx="5077970" cy="895181"/>
          </a:xfrm>
          <a:prstGeom prst="rect">
            <a:avLst/>
          </a:prstGeom>
          <a:noFill/>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2019</a:t>
            </a:r>
          </a:p>
        </p:txBody>
      </p:sp>
    </p:spTree>
    <p:extLst>
      <p:ext uri="{BB962C8B-B14F-4D97-AF65-F5344CB8AC3E}">
        <p14:creationId xmlns:p14="http://schemas.microsoft.com/office/powerpoint/2010/main" val="23278664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Light - Title and Content">
    <p:spTree>
      <p:nvGrpSpPr>
        <p:cNvPr id="1" name=""/>
        <p:cNvGrpSpPr/>
        <p:nvPr/>
      </p:nvGrpSpPr>
      <p:grpSpPr>
        <a:xfrm>
          <a:off x="0" y="0"/>
          <a:ext cx="0" cy="0"/>
          <a:chOff x="0" y="0"/>
          <a:chExt cx="0" cy="0"/>
        </a:xfrm>
      </p:grpSpPr>
      <p:sp>
        <p:nvSpPr>
          <p:cNvPr id="7" name="Title">
            <a:extLst>
              <a:ext uri="{FF2B5EF4-FFF2-40B4-BE49-F238E27FC236}">
                <a16:creationId xmlns:a16="http://schemas.microsoft.com/office/drawing/2014/main" id="{0170C5DE-3564-4744-97DA-4795D55E6F2B}"/>
              </a:ext>
            </a:extLst>
          </p:cNvPr>
          <p:cNvSpPr>
            <a:spLocks noGrp="1"/>
          </p:cNvSpPr>
          <p:nvPr>
            <p:ph type="title" hasCustomPrompt="1"/>
          </p:nvPr>
        </p:nvSpPr>
        <p:spPr/>
        <p:txBody>
          <a:bodyPr/>
          <a:lstStyle>
            <a:lvl1pPr>
              <a:defRPr/>
            </a:lvl1pPr>
          </a:lstStyle>
          <a:p>
            <a:r>
              <a:rPr lang="en-US" dirty="0"/>
              <a:t>Title</a:t>
            </a:r>
          </a:p>
        </p:txBody>
      </p:sp>
      <p:sp>
        <p:nvSpPr>
          <p:cNvPr id="3" name="Content Placeholder">
            <a:extLst>
              <a:ext uri="{FF2B5EF4-FFF2-40B4-BE49-F238E27FC236}">
                <a16:creationId xmlns:a16="http://schemas.microsoft.com/office/drawing/2014/main" id="{A7769D6F-94B5-44BC-81E6-D6C499F1AAD8}"/>
              </a:ext>
            </a:extLst>
          </p:cNvPr>
          <p:cNvSpPr>
            <a:spLocks noGrp="1"/>
          </p:cNvSpPr>
          <p:nvPr>
            <p:ph idx="1"/>
          </p:nvPr>
        </p:nvSpPr>
        <p:spPr>
          <a:xfrm>
            <a:off x="766871" y="1830033"/>
            <a:ext cx="10671048" cy="4277080"/>
          </a:xfrm>
          <a:noFill/>
        </p:spPr>
        <p:txBody>
          <a:bodyPr vert="horz" lIns="0" tIns="0" rIns="0" bIns="0" rtlCol="0">
            <a:noAutofit/>
          </a:bodyPr>
          <a:lstStyle>
            <a:lvl1pPr>
              <a:defRPr lang="en-US" sz="1800" b="0" i="0" smtClean="0">
                <a:latin typeface="Oracle Sans" panose="020B0503020204020204" pitchFamily="34" charset="0"/>
                <a:cs typeface="Oracle Sans" panose="020B0503020204020204" pitchFamily="34" charset="0"/>
              </a:defRPr>
            </a:lvl1pPr>
            <a:lvl2pPr>
              <a:defRPr lang="en-US" sz="1800" b="0" i="0" smtClean="0">
                <a:latin typeface="Oracle Sans" panose="020B0503020204020204" pitchFamily="34" charset="0"/>
                <a:cs typeface="Oracle Sans" panose="020B0503020204020204" pitchFamily="34" charset="0"/>
              </a:defRPr>
            </a:lvl2pPr>
            <a:lvl3pPr>
              <a:defRPr lang="en-US" sz="1600" smtClean="0">
                <a:latin typeface="Oracle Sans Light" panose="020B0403020204020204" pitchFamily="34" charset="0"/>
                <a:cs typeface="Oracle Sans Light" panose="020B0403020204020204" pitchFamily="34" charset="0"/>
              </a:defRPr>
            </a:lvl3pPr>
            <a:lvl4pPr>
              <a:defRPr lang="en-US" sz="1400" smtClean="0">
                <a:latin typeface="Oracle Sans Light" panose="020B0403020204020204" pitchFamily="34" charset="0"/>
                <a:cs typeface="Oracle Sans Light" panose="020B0403020204020204" pitchFamily="34" charset="0"/>
              </a:defRPr>
            </a:lvl4pPr>
            <a:lvl5pPr>
              <a:defRPr lang="en-US" sz="1200">
                <a:latin typeface="Oracle Sans Light" panose="020B0403020204020204" pitchFamily="34" charset="0"/>
                <a:cs typeface="Oracle Sans Light" panose="020B0403020204020204" pitchFamily="34" charset="0"/>
              </a:defRPr>
            </a:lvl5pPr>
          </a:lstStyle>
          <a:p>
            <a:pPr marL="0" marR="0" lvl="0" indent="0" fontAlgn="auto">
              <a:lnSpc>
                <a:spcPct val="95000"/>
              </a:lnSpc>
              <a:spcBef>
                <a:spcPts val="600"/>
              </a:spcBef>
              <a:spcAft>
                <a:spcPts val="0"/>
              </a:spcAft>
              <a:buClrTx/>
              <a:buSzTx/>
              <a:buFont typeface="System Font Regular"/>
              <a:buNone/>
              <a:tabLst/>
            </a:pPr>
            <a:r>
              <a:rPr lang="en-US"/>
              <a:t>Click to edit Master text styles</a:t>
            </a:r>
          </a:p>
          <a:p>
            <a:pPr marL="0" marR="0" lvl="1" indent="0" fontAlgn="auto">
              <a:lnSpc>
                <a:spcPct val="95000"/>
              </a:lnSpc>
              <a:spcBef>
                <a:spcPts val="600"/>
              </a:spcBef>
              <a:spcAft>
                <a:spcPts val="0"/>
              </a:spcAft>
              <a:buClrTx/>
              <a:buSzTx/>
              <a:buFont typeface="System Font Regular"/>
              <a:buNone/>
              <a:tabLst/>
            </a:pPr>
            <a:r>
              <a:rPr lang="en-US"/>
              <a:t>Second level</a:t>
            </a:r>
          </a:p>
          <a:p>
            <a:pPr marL="0" marR="0" lvl="2" indent="0" fontAlgn="auto">
              <a:lnSpc>
                <a:spcPct val="95000"/>
              </a:lnSpc>
              <a:spcBef>
                <a:spcPts val="600"/>
              </a:spcBef>
              <a:spcAft>
                <a:spcPts val="0"/>
              </a:spcAft>
              <a:buClrTx/>
              <a:buSzTx/>
              <a:buFont typeface="System Font Regular"/>
              <a:buNone/>
              <a:tabLst/>
            </a:pPr>
            <a:r>
              <a:rPr lang="en-US"/>
              <a:t>Third level</a:t>
            </a:r>
          </a:p>
          <a:p>
            <a:pPr marL="0" marR="0" lvl="3" indent="0" fontAlgn="auto">
              <a:lnSpc>
                <a:spcPct val="95000"/>
              </a:lnSpc>
              <a:spcBef>
                <a:spcPts val="600"/>
              </a:spcBef>
              <a:spcAft>
                <a:spcPts val="0"/>
              </a:spcAft>
              <a:buClrTx/>
              <a:buSzTx/>
              <a:buFont typeface="System Font Regular"/>
              <a:buNone/>
              <a:tabLst/>
            </a:pPr>
            <a:r>
              <a:rPr lang="en-US"/>
              <a:t>Fourth level</a:t>
            </a:r>
          </a:p>
          <a:p>
            <a:pPr marL="0" marR="0" lvl="4" indent="0" fontAlgn="auto">
              <a:lnSpc>
                <a:spcPct val="95000"/>
              </a:lnSpc>
              <a:spcBef>
                <a:spcPts val="600"/>
              </a:spcBef>
              <a:spcAft>
                <a:spcPts val="0"/>
              </a:spcAft>
              <a:buClrTx/>
              <a:buSzTx/>
              <a:buFont typeface="System Font Regular"/>
              <a:buNone/>
              <a:tabLst/>
            </a:pPr>
            <a:r>
              <a:rPr lang="en-US"/>
              <a:t>Fifth level</a:t>
            </a:r>
            <a:endParaRPr lang="en-US" dirty="0"/>
          </a:p>
        </p:txBody>
      </p:sp>
      <p:sp>
        <p:nvSpPr>
          <p:cNvPr id="13" name="Slide Number Placeholder">
            <a:extLst>
              <a:ext uri="{FF2B5EF4-FFF2-40B4-BE49-F238E27FC236}">
                <a16:creationId xmlns:a16="http://schemas.microsoft.com/office/drawing/2014/main" id="{649C3E4A-56A6-4657-815D-5F0928FEFE14}"/>
              </a:ext>
            </a:extLst>
          </p:cNvPr>
          <p:cNvSpPr>
            <a:spLocks noGrp="1"/>
          </p:cNvSpPr>
          <p:nvPr>
            <p:ph type="sldNum" sz="quarter" idx="12"/>
          </p:nvPr>
        </p:nvSpPr>
        <p:spPr/>
        <p:txBody>
          <a:bodyPr/>
          <a:lstStyle/>
          <a:p>
            <a:fld id="{345D60D9-5372-5F40-9443-0F9AE5BDC3C8}" type="slidenum">
              <a:rPr lang="en-US" smtClean="0"/>
              <a:pPr/>
              <a:t>‹#›</a:t>
            </a:fld>
            <a:endParaRPr lang="en-US" dirty="0"/>
          </a:p>
        </p:txBody>
      </p:sp>
      <p:sp>
        <p:nvSpPr>
          <p:cNvPr id="12" name="Footer Placeholder">
            <a:extLst>
              <a:ext uri="{FF2B5EF4-FFF2-40B4-BE49-F238E27FC236}">
                <a16:creationId xmlns:a16="http://schemas.microsoft.com/office/drawing/2014/main" id="{681B7FDB-21AD-43D3-9629-6865ECE7ADC5}"/>
              </a:ext>
            </a:extLst>
          </p:cNvPr>
          <p:cNvSpPr>
            <a:spLocks noGrp="1"/>
          </p:cNvSpPr>
          <p:nvPr>
            <p:ph type="ftr" sz="quarter" idx="11"/>
          </p:nvPr>
        </p:nvSpPr>
        <p:spPr/>
        <p:txBody>
          <a:bodyPr/>
          <a:lstStyle/>
          <a:p>
            <a:r>
              <a:rPr lang="en-US"/>
              <a:t>Copyright © 2020, Oracle and/or its affiliates  |  Confidential: Internal</a:t>
            </a:r>
            <a:endParaRPr lang="en-US" dirty="0"/>
          </a:p>
        </p:txBody>
      </p:sp>
      <p:sp>
        <p:nvSpPr>
          <p:cNvPr id="11" name="Date Placeholder">
            <a:extLst>
              <a:ext uri="{FF2B5EF4-FFF2-40B4-BE49-F238E27FC236}">
                <a16:creationId xmlns:a16="http://schemas.microsoft.com/office/drawing/2014/main" id="{2872A553-B5A6-4603-91A2-FF76401D8DFC}"/>
              </a:ext>
            </a:extLst>
          </p:cNvPr>
          <p:cNvSpPr>
            <a:spLocks noGrp="1"/>
          </p:cNvSpPr>
          <p:nvPr>
            <p:ph type="dt" sz="half" idx="10"/>
          </p:nvPr>
        </p:nvSpPr>
        <p:spPr/>
        <p:txBody>
          <a:bodyPr/>
          <a:lstStyle/>
          <a:p>
            <a:r>
              <a:rPr lang="en-US"/>
              <a:t>[Date]</a:t>
            </a:r>
            <a:endParaRPr lang="en-US" dirty="0"/>
          </a:p>
        </p:txBody>
      </p:sp>
    </p:spTree>
    <p:extLst>
      <p:ext uri="{BB962C8B-B14F-4D97-AF65-F5344CB8AC3E}">
        <p14:creationId xmlns:p14="http://schemas.microsoft.com/office/powerpoint/2010/main" val="3697212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480">
          <p15:clr>
            <a:srgbClr val="FBAE40"/>
          </p15:clr>
        </p15:guide>
        <p15:guide id="3" pos="620">
          <p15:clr>
            <a:srgbClr val="FBAE40"/>
          </p15:clr>
        </p15:guide>
        <p15:guide id="4" orient="horz" pos="1008">
          <p15:clr>
            <a:srgbClr val="FBAE4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Dark - Title and Content">
    <p:spTree>
      <p:nvGrpSpPr>
        <p:cNvPr id="1" name=""/>
        <p:cNvGrpSpPr/>
        <p:nvPr/>
      </p:nvGrpSpPr>
      <p:grpSpPr>
        <a:xfrm>
          <a:off x="0" y="0"/>
          <a:ext cx="0" cy="0"/>
          <a:chOff x="0" y="0"/>
          <a:chExt cx="0" cy="0"/>
        </a:xfrm>
      </p:grpSpPr>
      <p:sp>
        <p:nvSpPr>
          <p:cNvPr id="5" name="Title">
            <a:extLst>
              <a:ext uri="{FF2B5EF4-FFF2-40B4-BE49-F238E27FC236}">
                <a16:creationId xmlns:a16="http://schemas.microsoft.com/office/drawing/2014/main" id="{034B987F-CA48-4862-8353-FD38764311FE}"/>
              </a:ext>
            </a:extLst>
          </p:cNvPr>
          <p:cNvSpPr>
            <a:spLocks noGrp="1"/>
          </p:cNvSpPr>
          <p:nvPr>
            <p:ph type="title" hasCustomPrompt="1"/>
          </p:nvPr>
        </p:nvSpPr>
        <p:spPr/>
        <p:txBody>
          <a:bodyPr/>
          <a:lstStyle>
            <a:lvl1pPr>
              <a:defRPr/>
            </a:lvl1pPr>
          </a:lstStyle>
          <a:p>
            <a:r>
              <a:rPr lang="en-US" dirty="0"/>
              <a:t>Title</a:t>
            </a:r>
          </a:p>
        </p:txBody>
      </p:sp>
      <p:cxnSp>
        <p:nvCxnSpPr>
          <p:cNvPr id="9" name="Accent Mark">
            <a:extLst>
              <a:ext uri="{FF2B5EF4-FFF2-40B4-BE49-F238E27FC236}">
                <a16:creationId xmlns:a16="http://schemas.microsoft.com/office/drawing/2014/main" id="{1347FA71-3C53-4A91-8F3C-46F30E182DE2}"/>
              </a:ext>
              <a:ext uri="{C183D7F6-B498-43B3-948B-1728B52AA6E4}">
                <adec:decorative xmlns:adec="http://schemas.microsoft.com/office/drawing/2017/decorative" val="1"/>
              </a:ext>
            </a:extLst>
          </p:cNvPr>
          <p:cNvCxnSpPr>
            <a:cxnSpLocks/>
          </p:cNvCxnSpPr>
          <p:nvPr userDrawn="1"/>
        </p:nvCxnSpPr>
        <p:spPr>
          <a:xfrm flipH="1">
            <a:off x="768095" y="1545865"/>
            <a:ext cx="228600"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3" name="Content Placeholder">
            <a:extLst>
              <a:ext uri="{FF2B5EF4-FFF2-40B4-BE49-F238E27FC236}">
                <a16:creationId xmlns:a16="http://schemas.microsoft.com/office/drawing/2014/main" id="{A7769D6F-94B5-44BC-81E6-D6C499F1AAD8}"/>
              </a:ext>
            </a:extLst>
          </p:cNvPr>
          <p:cNvSpPr>
            <a:spLocks noGrp="1"/>
          </p:cNvSpPr>
          <p:nvPr>
            <p:ph idx="1"/>
          </p:nvPr>
        </p:nvSpPr>
        <p:spPr>
          <a:xfrm>
            <a:off x="766871" y="1830033"/>
            <a:ext cx="10671048" cy="4277080"/>
          </a:xfrm>
          <a:noFill/>
        </p:spPr>
        <p:txBody>
          <a:bodyPr vert="horz" lIns="0" tIns="0" rIns="0" bIns="0" rtlCol="0">
            <a:noAutofit/>
          </a:bodyPr>
          <a:lstStyle>
            <a:lvl1pPr>
              <a:defRPr lang="en-US" sz="1800" b="0" i="0" smtClean="0">
                <a:latin typeface="Oracle Sans" panose="020B0503020204020204" pitchFamily="34" charset="0"/>
                <a:cs typeface="Oracle Sans" panose="020B0503020204020204" pitchFamily="34" charset="0"/>
              </a:defRPr>
            </a:lvl1pPr>
            <a:lvl2pPr>
              <a:defRPr lang="en-US" sz="1800" b="0" i="0" smtClean="0">
                <a:latin typeface="Oracle Sans" panose="020B0503020204020204" pitchFamily="34" charset="0"/>
                <a:cs typeface="Oracle Sans" panose="020B0503020204020204" pitchFamily="34" charset="0"/>
              </a:defRPr>
            </a:lvl2pPr>
            <a:lvl3pPr>
              <a:defRPr lang="en-US" sz="1600" smtClean="0">
                <a:latin typeface="Oracle Sans Light" panose="020B0403020204020204" pitchFamily="34" charset="0"/>
                <a:cs typeface="Oracle Sans Light" panose="020B0403020204020204" pitchFamily="34" charset="0"/>
              </a:defRPr>
            </a:lvl3pPr>
            <a:lvl4pPr>
              <a:defRPr lang="en-US" sz="1400" smtClean="0">
                <a:latin typeface="Oracle Sans Light" panose="020B0403020204020204" pitchFamily="34" charset="0"/>
                <a:cs typeface="Oracle Sans Light" panose="020B0403020204020204" pitchFamily="34" charset="0"/>
              </a:defRPr>
            </a:lvl4pPr>
            <a:lvl5pPr>
              <a:defRPr lang="en-US" sz="1200">
                <a:latin typeface="Oracle Sans Light" panose="020B0403020204020204" pitchFamily="34" charset="0"/>
                <a:cs typeface="Oracle Sans Light" panose="020B0403020204020204" pitchFamily="34" charset="0"/>
              </a:defRPr>
            </a:lvl5pPr>
          </a:lstStyle>
          <a:p>
            <a:pPr marL="0" marR="0" lvl="0" indent="0" fontAlgn="auto">
              <a:lnSpc>
                <a:spcPct val="95000"/>
              </a:lnSpc>
              <a:spcBef>
                <a:spcPts val="600"/>
              </a:spcBef>
              <a:spcAft>
                <a:spcPts val="0"/>
              </a:spcAft>
              <a:buClrTx/>
              <a:buSzTx/>
              <a:buFont typeface="System Font Regular"/>
              <a:buNone/>
              <a:tabLst/>
            </a:pPr>
            <a:r>
              <a:rPr lang="en-US"/>
              <a:t>Click to edit Master text styles</a:t>
            </a:r>
          </a:p>
          <a:p>
            <a:pPr marL="0" marR="0" lvl="1" indent="0" fontAlgn="auto">
              <a:lnSpc>
                <a:spcPct val="95000"/>
              </a:lnSpc>
              <a:spcBef>
                <a:spcPts val="600"/>
              </a:spcBef>
              <a:spcAft>
                <a:spcPts val="0"/>
              </a:spcAft>
              <a:buClrTx/>
              <a:buSzTx/>
              <a:buFont typeface="System Font Regular"/>
              <a:buNone/>
              <a:tabLst/>
            </a:pPr>
            <a:r>
              <a:rPr lang="en-US"/>
              <a:t>Second level</a:t>
            </a:r>
          </a:p>
          <a:p>
            <a:pPr marL="0" marR="0" lvl="2" indent="0" fontAlgn="auto">
              <a:lnSpc>
                <a:spcPct val="95000"/>
              </a:lnSpc>
              <a:spcBef>
                <a:spcPts val="600"/>
              </a:spcBef>
              <a:spcAft>
                <a:spcPts val="0"/>
              </a:spcAft>
              <a:buClrTx/>
              <a:buSzTx/>
              <a:buFont typeface="System Font Regular"/>
              <a:buNone/>
              <a:tabLst/>
            </a:pPr>
            <a:r>
              <a:rPr lang="en-US"/>
              <a:t>Third level</a:t>
            </a:r>
          </a:p>
          <a:p>
            <a:pPr marL="0" marR="0" lvl="3" indent="0" fontAlgn="auto">
              <a:lnSpc>
                <a:spcPct val="95000"/>
              </a:lnSpc>
              <a:spcBef>
                <a:spcPts val="600"/>
              </a:spcBef>
              <a:spcAft>
                <a:spcPts val="0"/>
              </a:spcAft>
              <a:buClrTx/>
              <a:buSzTx/>
              <a:buFont typeface="System Font Regular"/>
              <a:buNone/>
              <a:tabLst/>
            </a:pPr>
            <a:r>
              <a:rPr lang="en-US"/>
              <a:t>Fourth level</a:t>
            </a:r>
          </a:p>
          <a:p>
            <a:pPr marL="0" marR="0" lvl="4" indent="0" fontAlgn="auto">
              <a:lnSpc>
                <a:spcPct val="95000"/>
              </a:lnSpc>
              <a:spcBef>
                <a:spcPts val="600"/>
              </a:spcBef>
              <a:spcAft>
                <a:spcPts val="0"/>
              </a:spcAft>
              <a:buClrTx/>
              <a:buSzTx/>
              <a:buFont typeface="System Font Regular"/>
              <a:buNone/>
              <a:tabLst/>
            </a:pPr>
            <a:r>
              <a:rPr lang="en-US"/>
              <a:t>Fifth level</a:t>
            </a:r>
            <a:endParaRPr lang="en-US" dirty="0"/>
          </a:p>
        </p:txBody>
      </p:sp>
      <p:sp>
        <p:nvSpPr>
          <p:cNvPr id="13" name="Slide Number Placeholder">
            <a:extLst>
              <a:ext uri="{FF2B5EF4-FFF2-40B4-BE49-F238E27FC236}">
                <a16:creationId xmlns:a16="http://schemas.microsoft.com/office/drawing/2014/main" id="{649C3E4A-56A6-4657-815D-5F0928FEFE14}"/>
              </a:ext>
            </a:extLst>
          </p:cNvPr>
          <p:cNvSpPr>
            <a:spLocks noGrp="1"/>
          </p:cNvSpPr>
          <p:nvPr>
            <p:ph type="sldNum" sz="quarter" idx="12"/>
          </p:nvPr>
        </p:nvSpPr>
        <p:spPr/>
        <p:txBody>
          <a:bodyPr/>
          <a:lstStyle/>
          <a:p>
            <a:fld id="{345D60D9-5372-5F40-9443-0F9AE5BDC3C8}" type="slidenum">
              <a:rPr lang="en-US" smtClean="0"/>
              <a:pPr/>
              <a:t>‹#›</a:t>
            </a:fld>
            <a:endParaRPr lang="en-US" dirty="0"/>
          </a:p>
        </p:txBody>
      </p:sp>
      <p:sp>
        <p:nvSpPr>
          <p:cNvPr id="12" name="Footer Placeholder">
            <a:extLst>
              <a:ext uri="{FF2B5EF4-FFF2-40B4-BE49-F238E27FC236}">
                <a16:creationId xmlns:a16="http://schemas.microsoft.com/office/drawing/2014/main" id="{681B7FDB-21AD-43D3-9629-6865ECE7ADC5}"/>
              </a:ext>
            </a:extLst>
          </p:cNvPr>
          <p:cNvSpPr>
            <a:spLocks noGrp="1"/>
          </p:cNvSpPr>
          <p:nvPr>
            <p:ph type="ftr" sz="quarter" idx="11"/>
          </p:nvPr>
        </p:nvSpPr>
        <p:spPr/>
        <p:txBody>
          <a:bodyPr/>
          <a:lstStyle/>
          <a:p>
            <a:r>
              <a:rPr lang="en-US"/>
              <a:t>Copyright © 2020, Oracle and/or its affiliates  |  Confidential: Internal</a:t>
            </a:r>
            <a:endParaRPr lang="en-US" dirty="0"/>
          </a:p>
        </p:txBody>
      </p:sp>
      <p:sp>
        <p:nvSpPr>
          <p:cNvPr id="11" name="Date Placeholder">
            <a:extLst>
              <a:ext uri="{FF2B5EF4-FFF2-40B4-BE49-F238E27FC236}">
                <a16:creationId xmlns:a16="http://schemas.microsoft.com/office/drawing/2014/main" id="{2872A553-B5A6-4603-91A2-FF76401D8DFC}"/>
              </a:ext>
            </a:extLst>
          </p:cNvPr>
          <p:cNvSpPr>
            <a:spLocks noGrp="1"/>
          </p:cNvSpPr>
          <p:nvPr>
            <p:ph type="dt" sz="half" idx="10"/>
          </p:nvPr>
        </p:nvSpPr>
        <p:spPr/>
        <p:txBody>
          <a:bodyPr/>
          <a:lstStyle/>
          <a:p>
            <a:r>
              <a:rPr lang="en-US"/>
              <a:t>[Date]</a:t>
            </a:r>
            <a:endParaRPr lang="en-US" dirty="0"/>
          </a:p>
        </p:txBody>
      </p:sp>
    </p:spTree>
    <p:extLst>
      <p:ext uri="{BB962C8B-B14F-4D97-AF65-F5344CB8AC3E}">
        <p14:creationId xmlns:p14="http://schemas.microsoft.com/office/powerpoint/2010/main" val="597174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8.xml><?xml version="1.0" encoding="utf-8"?>
<p:sldLayout xmlns:a="http://schemas.openxmlformats.org/drawingml/2006/main" xmlns:r="http://schemas.openxmlformats.org/officeDocument/2006/relationships" xmlns:p="http://schemas.openxmlformats.org/presentationml/2006/main" showMasterSp="0" preserve="1" userDrawn="1">
  <p:cSld name="Light - Title">
    <p:spTree>
      <p:nvGrpSpPr>
        <p:cNvPr id="1" name=""/>
        <p:cNvGrpSpPr/>
        <p:nvPr/>
      </p:nvGrpSpPr>
      <p:grpSpPr>
        <a:xfrm>
          <a:off x="0" y="0"/>
          <a:ext cx="0" cy="0"/>
          <a:chOff x="0" y="0"/>
          <a:chExt cx="0" cy="0"/>
        </a:xfrm>
      </p:grpSpPr>
      <p:pic>
        <p:nvPicPr>
          <p:cNvPr id="28" name="Cloud">
            <a:extLst>
              <a:ext uri="{FF2B5EF4-FFF2-40B4-BE49-F238E27FC236}">
                <a16:creationId xmlns:a16="http://schemas.microsoft.com/office/drawing/2014/main" id="{C96C0F11-AAE4-4147-BF68-F2C0EE13073A}"/>
              </a:ext>
              <a:ext uri="{C183D7F6-B498-43B3-948B-1728B52AA6E4}">
                <adec:decorative xmlns:adec="http://schemas.microsoft.com/office/drawing/2017/decorative" val="1"/>
              </a:ext>
            </a:extLst>
          </p:cNvPr>
          <p:cNvPicPr>
            <a:picLocks noChangeAspect="1"/>
          </p:cNvPicPr>
          <p:nvPr userDrawn="1"/>
        </p:nvPicPr>
        <p:blipFill rotWithShape="1">
          <a:blip r:embed="rId2" cstate="email">
            <a:alphaModFix amt="80000"/>
            <a:extLst>
              <a:ext uri="{28A0092B-C50C-407E-A947-70E740481C1C}">
                <a14:useLocalDpi xmlns:a14="http://schemas.microsoft.com/office/drawing/2010/main" val="0"/>
              </a:ext>
            </a:extLst>
          </a:blip>
          <a:srcRect r="10072"/>
          <a:stretch/>
        </p:blipFill>
        <p:spPr>
          <a:xfrm>
            <a:off x="7860483" y="16173"/>
            <a:ext cx="4331518" cy="2552429"/>
          </a:xfrm>
          <a:prstGeom prst="rect">
            <a:avLst/>
          </a:prstGeom>
        </p:spPr>
      </p:pic>
      <p:pic>
        <p:nvPicPr>
          <p:cNvPr id="18" name="OTag">
            <a:extLst>
              <a:ext uri="{FF2B5EF4-FFF2-40B4-BE49-F238E27FC236}">
                <a16:creationId xmlns:a16="http://schemas.microsoft.com/office/drawing/2014/main" id="{7BFEFC66-2347-E947-A49E-DD43E74CCC27}"/>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2" name="Oracle Logo" descr="Oracle Logo">
            <a:extLst>
              <a:ext uri="{FF2B5EF4-FFF2-40B4-BE49-F238E27FC236}">
                <a16:creationId xmlns:a16="http://schemas.microsoft.com/office/drawing/2014/main" id="{37E7F181-1615-4A41-B1E8-B9FF5CDED018}"/>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44949" y="1132368"/>
            <a:ext cx="1524893" cy="320040"/>
          </a:xfrm>
          <a:prstGeom prst="rect">
            <a:avLst/>
          </a:prstGeom>
        </p:spPr>
      </p:pic>
      <p:sp>
        <p:nvSpPr>
          <p:cNvPr id="24" name="Title">
            <a:extLst>
              <a:ext uri="{FF2B5EF4-FFF2-40B4-BE49-F238E27FC236}">
                <a16:creationId xmlns:a16="http://schemas.microsoft.com/office/drawing/2014/main" id="{461BB5F1-8825-7944-96EB-8445317513F5}"/>
              </a:ext>
            </a:extLst>
          </p:cNvPr>
          <p:cNvSpPr>
            <a:spLocks noGrp="1"/>
          </p:cNvSpPr>
          <p:nvPr>
            <p:ph type="ctrTitle" hasCustomPrompt="1"/>
          </p:nvPr>
        </p:nvSpPr>
        <p:spPr>
          <a:xfrm>
            <a:off x="1018030" y="2459230"/>
            <a:ext cx="10158984" cy="1025922"/>
          </a:xfrm>
          <a:noFill/>
        </p:spPr>
        <p:txBody>
          <a:bodyPr wrap="square" anchor="b">
            <a:noAutofit/>
          </a:bodyPr>
          <a:lstStyle>
            <a:lvl1pPr algn="l">
              <a:lnSpc>
                <a:spcPts val="4000"/>
              </a:lnSpc>
              <a:defRPr sz="4000" b="0">
                <a:latin typeface="+mj-lt"/>
              </a:defRPr>
            </a:lvl1pPr>
          </a:lstStyle>
          <a:p>
            <a:r>
              <a:rPr lang="en-US" dirty="0"/>
              <a:t>Title goes here (up to two lines) </a:t>
            </a:r>
            <a:br>
              <a:rPr lang="en-US" dirty="0"/>
            </a:br>
            <a:r>
              <a:rPr lang="en-US" dirty="0"/>
              <a:t>Georgia Regular 40pt</a:t>
            </a:r>
          </a:p>
        </p:txBody>
      </p:sp>
      <p:sp>
        <p:nvSpPr>
          <p:cNvPr id="25" name="Subhead">
            <a:extLst>
              <a:ext uri="{FF2B5EF4-FFF2-40B4-BE49-F238E27FC236}">
                <a16:creationId xmlns:a16="http://schemas.microsoft.com/office/drawing/2014/main" id="{DE85AE1C-733D-7244-A6DA-C3ADBC76ED0C}"/>
              </a:ext>
            </a:extLst>
          </p:cNvPr>
          <p:cNvSpPr>
            <a:spLocks noGrp="1"/>
          </p:cNvSpPr>
          <p:nvPr>
            <p:ph type="body" sz="quarter" idx="33" hasCustomPrompt="1"/>
          </p:nvPr>
        </p:nvSpPr>
        <p:spPr>
          <a:xfrm>
            <a:off x="1018030" y="3519553"/>
            <a:ext cx="10158984" cy="341247"/>
          </a:xfrm>
          <a:prstGeom prst="rect">
            <a:avLst/>
          </a:prstGeom>
          <a:noFill/>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rgbClr val="AE562C"/>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cxnSp>
        <p:nvCxnSpPr>
          <p:cNvPr id="20" name="Accent Mark">
            <a:extLst>
              <a:ext uri="{FF2B5EF4-FFF2-40B4-BE49-F238E27FC236}">
                <a16:creationId xmlns:a16="http://schemas.microsoft.com/office/drawing/2014/main" id="{C0527C56-7847-40ED-B0B0-5D84451B0617}"/>
              </a:ext>
              <a:ext uri="{C183D7F6-B498-43B3-948B-1728B52AA6E4}">
                <adec:decorative xmlns:adec="http://schemas.microsoft.com/office/drawing/2017/decorative" val="1"/>
              </a:ext>
            </a:extLst>
          </p:cNvPr>
          <p:cNvCxnSpPr>
            <a:cxnSpLocks/>
          </p:cNvCxnSpPr>
          <p:nvPr userDrawn="1"/>
        </p:nvCxnSpPr>
        <p:spPr>
          <a:xfrm flipH="1">
            <a:off x="1023271" y="4086851"/>
            <a:ext cx="228600"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11" name="Text Field">
            <a:extLst>
              <a:ext uri="{FF2B5EF4-FFF2-40B4-BE49-F238E27FC236}">
                <a16:creationId xmlns:a16="http://schemas.microsoft.com/office/drawing/2014/main" id="{5096A149-B6C9-A04E-A2B0-54CCFAA42526}"/>
              </a:ext>
            </a:extLst>
          </p:cNvPr>
          <p:cNvSpPr>
            <a:spLocks noGrp="1"/>
          </p:cNvSpPr>
          <p:nvPr>
            <p:ph type="body" sz="quarter" idx="35" hasCustomPrompt="1"/>
          </p:nvPr>
        </p:nvSpPr>
        <p:spPr>
          <a:xfrm>
            <a:off x="1018030" y="4346423"/>
            <a:ext cx="5077970" cy="266291"/>
          </a:xfrm>
          <a:prstGeom prst="rect">
            <a:avLst/>
          </a:prstGeom>
          <a:noFill/>
        </p:spPr>
        <p:txBody>
          <a:bodyPr>
            <a:noAutofit/>
          </a:bodyPr>
          <a:lstStyle>
            <a:lvl1pPr>
              <a:defRPr b="1"/>
            </a:lvl1pPr>
          </a:lstStyle>
          <a:p>
            <a:pPr lvl="0"/>
            <a:r>
              <a:rPr lang="en-US" dirty="0"/>
              <a:t>Name</a:t>
            </a:r>
          </a:p>
        </p:txBody>
      </p:sp>
      <p:sp>
        <p:nvSpPr>
          <p:cNvPr id="10" name="Text Field 2">
            <a:extLst>
              <a:ext uri="{FF2B5EF4-FFF2-40B4-BE49-F238E27FC236}">
                <a16:creationId xmlns:a16="http://schemas.microsoft.com/office/drawing/2014/main" id="{A57492F9-1AD2-9346-9BB6-C0CF36DEF5ED}"/>
              </a:ext>
            </a:extLst>
          </p:cNvPr>
          <p:cNvSpPr>
            <a:spLocks noGrp="1"/>
          </p:cNvSpPr>
          <p:nvPr>
            <p:ph type="body" sz="quarter" idx="34" hasCustomPrompt="1"/>
          </p:nvPr>
        </p:nvSpPr>
        <p:spPr>
          <a:xfrm>
            <a:off x="1018030" y="4684016"/>
            <a:ext cx="5077970" cy="895181"/>
          </a:xfrm>
          <a:prstGeom prst="rect">
            <a:avLst/>
          </a:prstGeom>
          <a:noFill/>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2019</a:t>
            </a:r>
          </a:p>
        </p:txBody>
      </p:sp>
    </p:spTree>
    <p:extLst>
      <p:ext uri="{BB962C8B-B14F-4D97-AF65-F5344CB8AC3E}">
        <p14:creationId xmlns:p14="http://schemas.microsoft.com/office/powerpoint/2010/main" val="41387574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9.xml><?xml version="1.0" encoding="utf-8"?>
<p:sldLayout xmlns:a="http://schemas.openxmlformats.org/drawingml/2006/main" xmlns:r="http://schemas.openxmlformats.org/officeDocument/2006/relationships" xmlns:p="http://schemas.openxmlformats.org/presentationml/2006/main" showMasterSp="0" preserve="1" userDrawn="1">
  <p:cSld name="Dark - Title">
    <p:spTree>
      <p:nvGrpSpPr>
        <p:cNvPr id="1" name=""/>
        <p:cNvGrpSpPr/>
        <p:nvPr/>
      </p:nvGrpSpPr>
      <p:grpSpPr>
        <a:xfrm>
          <a:off x="0" y="0"/>
          <a:ext cx="0" cy="0"/>
          <a:chOff x="0" y="0"/>
          <a:chExt cx="0" cy="0"/>
        </a:xfrm>
      </p:grpSpPr>
      <p:pic>
        <p:nvPicPr>
          <p:cNvPr id="15" name="Cloud">
            <a:extLst>
              <a:ext uri="{FF2B5EF4-FFF2-40B4-BE49-F238E27FC236}">
                <a16:creationId xmlns:a16="http://schemas.microsoft.com/office/drawing/2014/main" id="{53E58D20-1E4E-43E2-88A3-52402E9A1B11}"/>
              </a:ext>
              <a:ext uri="{C183D7F6-B498-43B3-948B-1728B52AA6E4}">
                <adec:decorative xmlns:adec="http://schemas.microsoft.com/office/drawing/2017/decorative" val="1"/>
              </a:ext>
            </a:extLst>
          </p:cNvPr>
          <p:cNvPicPr>
            <a:picLocks noChangeAspect="1"/>
          </p:cNvPicPr>
          <p:nvPr userDrawn="1"/>
        </p:nvPicPr>
        <p:blipFill rotWithShape="1">
          <a:blip r:embed="rId2" cstate="email">
            <a:alphaModFix amt="80000"/>
            <a:extLst>
              <a:ext uri="{28A0092B-C50C-407E-A947-70E740481C1C}">
                <a14:useLocalDpi xmlns:a14="http://schemas.microsoft.com/office/drawing/2010/main" val="0"/>
              </a:ext>
            </a:extLst>
          </a:blip>
          <a:srcRect r="10072"/>
          <a:stretch/>
        </p:blipFill>
        <p:spPr bwMode="invGray">
          <a:xfrm>
            <a:off x="7860482" y="25409"/>
            <a:ext cx="4331518" cy="2552430"/>
          </a:xfrm>
          <a:prstGeom prst="rect">
            <a:avLst/>
          </a:prstGeom>
        </p:spPr>
      </p:pic>
      <p:pic>
        <p:nvPicPr>
          <p:cNvPr id="18" name="OTag">
            <a:extLst>
              <a:ext uri="{FF2B5EF4-FFF2-40B4-BE49-F238E27FC236}">
                <a16:creationId xmlns:a16="http://schemas.microsoft.com/office/drawing/2014/main" id="{7BFEFC66-2347-E947-A49E-DD43E74CCC27}"/>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4" name="Oracle Logo" descr="Oracle Logo">
            <a:extLst>
              <a:ext uri="{FF2B5EF4-FFF2-40B4-BE49-F238E27FC236}">
                <a16:creationId xmlns:a16="http://schemas.microsoft.com/office/drawing/2014/main" id="{90869BEA-7CC8-4176-A565-8203484F77D7}"/>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bwMode="invGray">
          <a:xfrm>
            <a:off x="944949" y="1132368"/>
            <a:ext cx="1524893" cy="320039"/>
          </a:xfrm>
          <a:prstGeom prst="rect">
            <a:avLst/>
          </a:prstGeom>
        </p:spPr>
      </p:pic>
      <p:sp>
        <p:nvSpPr>
          <p:cNvPr id="24" name="Title">
            <a:extLst>
              <a:ext uri="{FF2B5EF4-FFF2-40B4-BE49-F238E27FC236}">
                <a16:creationId xmlns:a16="http://schemas.microsoft.com/office/drawing/2014/main" id="{461BB5F1-8825-7944-96EB-8445317513F5}"/>
              </a:ext>
            </a:extLst>
          </p:cNvPr>
          <p:cNvSpPr>
            <a:spLocks noGrp="1"/>
          </p:cNvSpPr>
          <p:nvPr>
            <p:ph type="ctrTitle" hasCustomPrompt="1"/>
          </p:nvPr>
        </p:nvSpPr>
        <p:spPr>
          <a:xfrm>
            <a:off x="1018030" y="2459230"/>
            <a:ext cx="10158984" cy="1025922"/>
          </a:xfrm>
          <a:noFill/>
        </p:spPr>
        <p:txBody>
          <a:bodyPr wrap="square" anchor="b">
            <a:noAutofit/>
          </a:bodyPr>
          <a:lstStyle>
            <a:lvl1pPr algn="l">
              <a:lnSpc>
                <a:spcPts val="4000"/>
              </a:lnSpc>
              <a:defRPr sz="4000" b="0">
                <a:latin typeface="+mj-lt"/>
              </a:defRPr>
            </a:lvl1pPr>
          </a:lstStyle>
          <a:p>
            <a:r>
              <a:rPr lang="en-US" dirty="0"/>
              <a:t>Title goes here (up to two lines) </a:t>
            </a:r>
            <a:br>
              <a:rPr lang="en-US" dirty="0"/>
            </a:br>
            <a:r>
              <a:rPr lang="en-US" dirty="0"/>
              <a:t>Georgia Regular 40pt</a:t>
            </a:r>
          </a:p>
        </p:txBody>
      </p:sp>
      <p:sp>
        <p:nvSpPr>
          <p:cNvPr id="25" name="Subhead">
            <a:extLst>
              <a:ext uri="{FF2B5EF4-FFF2-40B4-BE49-F238E27FC236}">
                <a16:creationId xmlns:a16="http://schemas.microsoft.com/office/drawing/2014/main" id="{DE85AE1C-733D-7244-A6DA-C3ADBC76ED0C}"/>
              </a:ext>
            </a:extLst>
          </p:cNvPr>
          <p:cNvSpPr>
            <a:spLocks noGrp="1"/>
          </p:cNvSpPr>
          <p:nvPr>
            <p:ph type="body" sz="quarter" idx="33" hasCustomPrompt="1"/>
          </p:nvPr>
        </p:nvSpPr>
        <p:spPr>
          <a:xfrm>
            <a:off x="1018030" y="3519553"/>
            <a:ext cx="10158984" cy="341247"/>
          </a:xfrm>
          <a:prstGeom prst="rect">
            <a:avLst/>
          </a:prstGeom>
          <a:noFill/>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rgbClr val="759C6C"/>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cxnSp>
        <p:nvCxnSpPr>
          <p:cNvPr id="20" name="Accent Mark">
            <a:extLst>
              <a:ext uri="{FF2B5EF4-FFF2-40B4-BE49-F238E27FC236}">
                <a16:creationId xmlns:a16="http://schemas.microsoft.com/office/drawing/2014/main" id="{C0527C56-7847-40ED-B0B0-5D84451B0617}"/>
              </a:ext>
              <a:ext uri="{C183D7F6-B498-43B3-948B-1728B52AA6E4}">
                <adec:decorative xmlns:adec="http://schemas.microsoft.com/office/drawing/2017/decorative" val="1"/>
              </a:ext>
            </a:extLst>
          </p:cNvPr>
          <p:cNvCxnSpPr>
            <a:cxnSpLocks/>
          </p:cNvCxnSpPr>
          <p:nvPr userDrawn="1"/>
        </p:nvCxnSpPr>
        <p:spPr>
          <a:xfrm flipH="1">
            <a:off x="1023271" y="4086851"/>
            <a:ext cx="228600"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11" name="Text Field">
            <a:extLst>
              <a:ext uri="{FF2B5EF4-FFF2-40B4-BE49-F238E27FC236}">
                <a16:creationId xmlns:a16="http://schemas.microsoft.com/office/drawing/2014/main" id="{5096A149-B6C9-A04E-A2B0-54CCFAA42526}"/>
              </a:ext>
            </a:extLst>
          </p:cNvPr>
          <p:cNvSpPr>
            <a:spLocks noGrp="1"/>
          </p:cNvSpPr>
          <p:nvPr>
            <p:ph type="body" sz="quarter" idx="35" hasCustomPrompt="1"/>
          </p:nvPr>
        </p:nvSpPr>
        <p:spPr>
          <a:xfrm>
            <a:off x="1018030" y="4346423"/>
            <a:ext cx="5077970" cy="266291"/>
          </a:xfrm>
          <a:prstGeom prst="rect">
            <a:avLst/>
          </a:prstGeom>
          <a:noFill/>
        </p:spPr>
        <p:txBody>
          <a:bodyPr>
            <a:noAutofit/>
          </a:bodyPr>
          <a:lstStyle>
            <a:lvl1pPr>
              <a:defRPr b="1"/>
            </a:lvl1pPr>
          </a:lstStyle>
          <a:p>
            <a:pPr lvl="0"/>
            <a:r>
              <a:rPr lang="en-US" dirty="0"/>
              <a:t>Name</a:t>
            </a:r>
          </a:p>
        </p:txBody>
      </p:sp>
      <p:sp>
        <p:nvSpPr>
          <p:cNvPr id="10" name="Text Field 2">
            <a:extLst>
              <a:ext uri="{FF2B5EF4-FFF2-40B4-BE49-F238E27FC236}">
                <a16:creationId xmlns:a16="http://schemas.microsoft.com/office/drawing/2014/main" id="{A57492F9-1AD2-9346-9BB6-C0CF36DEF5ED}"/>
              </a:ext>
            </a:extLst>
          </p:cNvPr>
          <p:cNvSpPr>
            <a:spLocks noGrp="1"/>
          </p:cNvSpPr>
          <p:nvPr>
            <p:ph type="body" sz="quarter" idx="34" hasCustomPrompt="1"/>
          </p:nvPr>
        </p:nvSpPr>
        <p:spPr>
          <a:xfrm>
            <a:off x="1018030" y="4684016"/>
            <a:ext cx="5077970" cy="895181"/>
          </a:xfrm>
          <a:prstGeom prst="rect">
            <a:avLst/>
          </a:prstGeom>
          <a:noFill/>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2019</a:t>
            </a:r>
          </a:p>
        </p:txBody>
      </p:sp>
    </p:spTree>
    <p:extLst>
      <p:ext uri="{BB962C8B-B14F-4D97-AF65-F5344CB8AC3E}">
        <p14:creationId xmlns:p14="http://schemas.microsoft.com/office/powerpoint/2010/main" val="19100023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Light - Quote with Data Texture Background">
    <p:spTree>
      <p:nvGrpSpPr>
        <p:cNvPr id="1" name=""/>
        <p:cNvGrpSpPr/>
        <p:nvPr/>
      </p:nvGrpSpPr>
      <p:grpSpPr>
        <a:xfrm>
          <a:off x="0" y="0"/>
          <a:ext cx="0" cy="0"/>
          <a:chOff x="0" y="0"/>
          <a:chExt cx="0" cy="0"/>
        </a:xfrm>
      </p:grpSpPr>
      <p:pic>
        <p:nvPicPr>
          <p:cNvPr id="26" name="Data Texture Image">
            <a:extLst>
              <a:ext uri="{FF2B5EF4-FFF2-40B4-BE49-F238E27FC236}">
                <a16:creationId xmlns:a16="http://schemas.microsoft.com/office/drawing/2014/main" id="{B04AAB1E-3886-45C0-9EE7-ABD1360D0F25}"/>
              </a:ext>
              <a:ext uri="{C183D7F6-B498-43B3-948B-1728B52AA6E4}">
                <adec:decorative xmlns:adec="http://schemas.microsoft.com/office/drawing/2017/decorative" val="1"/>
              </a:ext>
            </a:extLst>
          </p:cNvPr>
          <p:cNvPicPr>
            <a:picLocks noChangeAspect="1"/>
          </p:cNvPicPr>
          <p:nvPr userDrawn="1"/>
        </p:nvPicPr>
        <p:blipFill rotWithShape="1">
          <a:blip r:embed="rId2" cstate="email">
            <a:alphaModFix amt="30000"/>
            <a:extLst>
              <a:ext uri="{28A0092B-C50C-407E-A947-70E740481C1C}">
                <a14:useLocalDpi xmlns:a14="http://schemas.microsoft.com/office/drawing/2010/main" val="0"/>
              </a:ext>
            </a:extLst>
          </a:blip>
          <a:srcRect/>
          <a:stretch/>
        </p:blipFill>
        <p:spPr>
          <a:xfrm>
            <a:off x="0" y="0"/>
            <a:ext cx="12192000" cy="6857999"/>
          </a:xfrm>
          <a:prstGeom prst="rect">
            <a:avLst/>
          </a:prstGeom>
          <a:ln>
            <a:noFill/>
          </a:ln>
        </p:spPr>
      </p:pic>
      <p:pic>
        <p:nvPicPr>
          <p:cNvPr id="30" name="OTag">
            <a:extLst>
              <a:ext uri="{FF2B5EF4-FFF2-40B4-BE49-F238E27FC236}">
                <a16:creationId xmlns:a16="http://schemas.microsoft.com/office/drawing/2014/main" id="{7DC71B8D-1AA8-1D49-9770-9D8CD0F61F95}"/>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27" name="Abstract Pattern Strip">
            <a:extLst>
              <a:ext uri="{FF2B5EF4-FFF2-40B4-BE49-F238E27FC236}">
                <a16:creationId xmlns:a16="http://schemas.microsoft.com/office/drawing/2014/main" id="{F3401E25-F12C-4928-80ED-70CBC12535BF}"/>
              </a:ext>
              <a:ext uri="{C183D7F6-B498-43B3-948B-1728B52AA6E4}">
                <adec:decorative xmlns:adec="http://schemas.microsoft.com/office/drawing/2017/decorative" val="1"/>
              </a:ext>
            </a:extLst>
          </p:cNvPr>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2" name="Title">
            <a:extLst>
              <a:ext uri="{FF2B5EF4-FFF2-40B4-BE49-F238E27FC236}">
                <a16:creationId xmlns:a16="http://schemas.microsoft.com/office/drawing/2014/main" id="{BA19B719-F896-40D2-A59B-8E51E7D4BB65}"/>
              </a:ext>
            </a:extLst>
          </p:cNvPr>
          <p:cNvSpPr>
            <a:spLocks noGrp="1"/>
          </p:cNvSpPr>
          <p:nvPr>
            <p:ph type="title" hasCustomPrompt="1"/>
          </p:nvPr>
        </p:nvSpPr>
        <p:spPr>
          <a:xfrm>
            <a:off x="768875" y="1828800"/>
            <a:ext cx="10671048" cy="2026447"/>
          </a:xfrm>
          <a:noFill/>
        </p:spPr>
        <p:txBody>
          <a:bodyPr vert="horz" wrap="square" lIns="0" tIns="0" rIns="0" bIns="0" rtlCol="0" anchor="b" anchorCtr="0">
            <a:noAutofit/>
          </a:bodyPr>
          <a:lstStyle>
            <a:lvl1pPr>
              <a:lnSpc>
                <a:spcPct val="100000"/>
              </a:lnSpc>
              <a:defRPr lang="en-US" sz="3200" b="0">
                <a:latin typeface="+mj-lt"/>
                <a:cs typeface="Oracle Sans Tab" panose="020B0503020204020204" pitchFamily="34" charset="0"/>
              </a:defRPr>
            </a:lvl1pPr>
          </a:lstStyle>
          <a:p>
            <a:pPr lvl="0"/>
            <a:r>
              <a:rPr lang="en-US" dirty="0"/>
              <a:t>“Click to type customer or partner quote surrounded by quotation marks.” Remove/replace placeholder logo as needed.</a:t>
            </a:r>
          </a:p>
        </p:txBody>
      </p:sp>
      <p:cxnSp>
        <p:nvCxnSpPr>
          <p:cNvPr id="22" name="Accent Mark">
            <a:extLst>
              <a:ext uri="{FF2B5EF4-FFF2-40B4-BE49-F238E27FC236}">
                <a16:creationId xmlns:a16="http://schemas.microsoft.com/office/drawing/2014/main" id="{F363974D-C85A-FE42-A520-65FD80C0574A}"/>
              </a:ext>
              <a:ext uri="{C183D7F6-B498-43B3-948B-1728B52AA6E4}">
                <adec:decorative xmlns:adec="http://schemas.microsoft.com/office/drawing/2017/decorative" val="1"/>
              </a:ext>
            </a:extLst>
          </p:cNvPr>
          <p:cNvCxnSpPr>
            <a:cxnSpLocks/>
          </p:cNvCxnSpPr>
          <p:nvPr userDrawn="1"/>
        </p:nvCxnSpPr>
        <p:spPr>
          <a:xfrm flipH="1">
            <a:off x="774700" y="4169003"/>
            <a:ext cx="310896"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13" name="Text Field">
            <a:extLst>
              <a:ext uri="{FF2B5EF4-FFF2-40B4-BE49-F238E27FC236}">
                <a16:creationId xmlns:a16="http://schemas.microsoft.com/office/drawing/2014/main" id="{B09058E5-A74E-C340-89D0-4D15C2F3B8D0}"/>
              </a:ext>
            </a:extLst>
          </p:cNvPr>
          <p:cNvSpPr>
            <a:spLocks noGrp="1"/>
          </p:cNvSpPr>
          <p:nvPr>
            <p:ph type="body" sz="quarter" idx="37" hasCustomPrompt="1"/>
          </p:nvPr>
        </p:nvSpPr>
        <p:spPr>
          <a:xfrm>
            <a:off x="761999" y="4540249"/>
            <a:ext cx="5333999" cy="266291"/>
          </a:xfrm>
          <a:prstGeom prst="rect">
            <a:avLst/>
          </a:prstGeom>
        </p:spPr>
        <p:txBody>
          <a:bodyPr>
            <a:noAutofit/>
          </a:bodyPr>
          <a:lstStyle>
            <a:lvl1pPr>
              <a:defRPr b="1"/>
            </a:lvl1pPr>
          </a:lstStyle>
          <a:p>
            <a:pPr lvl="0"/>
            <a:r>
              <a:rPr lang="en-US" dirty="0"/>
              <a:t>Name of person quoted</a:t>
            </a:r>
          </a:p>
        </p:txBody>
      </p:sp>
      <p:sp>
        <p:nvSpPr>
          <p:cNvPr id="12" name="Text Field 2">
            <a:extLst>
              <a:ext uri="{FF2B5EF4-FFF2-40B4-BE49-F238E27FC236}">
                <a16:creationId xmlns:a16="http://schemas.microsoft.com/office/drawing/2014/main" id="{36C31D35-A48A-6B46-A3DB-FDB99CCA72F4}"/>
              </a:ext>
            </a:extLst>
          </p:cNvPr>
          <p:cNvSpPr>
            <a:spLocks noGrp="1"/>
          </p:cNvSpPr>
          <p:nvPr>
            <p:ph type="body" sz="quarter" idx="36" hasCustomPrompt="1"/>
          </p:nvPr>
        </p:nvSpPr>
        <p:spPr>
          <a:xfrm>
            <a:off x="761999" y="4877842"/>
            <a:ext cx="5333999" cy="895181"/>
          </a:xfrm>
          <a:prstGeom prst="rect">
            <a:avLst/>
          </a:prstGeom>
        </p:spPr>
        <p:txBody>
          <a:bodyPr>
            <a:noAutofit/>
          </a:bodyPr>
          <a:lstStyle>
            <a:lvl1pPr>
              <a:defRPr/>
            </a:lvl1pPr>
          </a:lstStyle>
          <a:p>
            <a:pPr lvl="0"/>
            <a:r>
              <a:rPr lang="en-US" dirty="0"/>
              <a:t>Additional information if needed</a:t>
            </a:r>
          </a:p>
        </p:txBody>
      </p:sp>
      <p:sp>
        <p:nvSpPr>
          <p:cNvPr id="5" name="Slide Number">
            <a:extLst>
              <a:ext uri="{FF2B5EF4-FFF2-40B4-BE49-F238E27FC236}">
                <a16:creationId xmlns:a16="http://schemas.microsoft.com/office/drawing/2014/main" id="{7395177A-B694-4AAB-912F-BF5769C5B10B}"/>
              </a:ext>
            </a:extLst>
          </p:cNvPr>
          <p:cNvSpPr>
            <a:spLocks noGrp="1"/>
          </p:cNvSpPr>
          <p:nvPr>
            <p:ph type="sldNum" sz="quarter" idx="40"/>
          </p:nvPr>
        </p:nvSpPr>
        <p:spPr/>
        <p:txBody>
          <a:bodyPr/>
          <a:lstStyle/>
          <a:p>
            <a:fld id="{345D60D9-5372-5F40-9443-0F9AE5BDC3C8}" type="slidenum">
              <a:rPr lang="en-US" smtClean="0"/>
              <a:pPr/>
              <a:t>‹#›</a:t>
            </a:fld>
            <a:endParaRPr lang="en-US" dirty="0"/>
          </a:p>
        </p:txBody>
      </p:sp>
      <p:sp>
        <p:nvSpPr>
          <p:cNvPr id="4" name="Footer">
            <a:extLst>
              <a:ext uri="{FF2B5EF4-FFF2-40B4-BE49-F238E27FC236}">
                <a16:creationId xmlns:a16="http://schemas.microsoft.com/office/drawing/2014/main" id="{47A561F4-2837-46AC-A525-A8F742E034C6}"/>
              </a:ext>
            </a:extLst>
          </p:cNvPr>
          <p:cNvSpPr>
            <a:spLocks noGrp="1"/>
          </p:cNvSpPr>
          <p:nvPr>
            <p:ph type="ftr" sz="quarter" idx="39"/>
          </p:nvPr>
        </p:nvSpPr>
        <p:spPr/>
        <p:txBody>
          <a:bodyPr/>
          <a:lstStyle/>
          <a:p>
            <a:r>
              <a:rPr lang="en-US"/>
              <a:t>Copyright © 2020, Oracle and/or its affiliates  |  Confidential: Internal/Restricted/Highly Restricted</a:t>
            </a:r>
            <a:endParaRPr lang="en-US" dirty="0"/>
          </a:p>
        </p:txBody>
      </p:sp>
      <p:sp>
        <p:nvSpPr>
          <p:cNvPr id="3" name="Date">
            <a:extLst>
              <a:ext uri="{FF2B5EF4-FFF2-40B4-BE49-F238E27FC236}">
                <a16:creationId xmlns:a16="http://schemas.microsoft.com/office/drawing/2014/main" id="{95077E9D-DDF7-495A-9766-EEB6388A258F}"/>
              </a:ext>
            </a:extLst>
          </p:cNvPr>
          <p:cNvSpPr>
            <a:spLocks noGrp="1"/>
          </p:cNvSpPr>
          <p:nvPr>
            <p:ph type="dt" sz="half" idx="38"/>
          </p:nvPr>
        </p:nvSpPr>
        <p:spPr/>
        <p:txBody>
          <a:bodyPr/>
          <a:lstStyle/>
          <a:p>
            <a:r>
              <a:rPr lang="en-US"/>
              <a:t>[Date]</a:t>
            </a:r>
            <a:endParaRPr lang="en-US" dirty="0"/>
          </a:p>
        </p:txBody>
      </p:sp>
    </p:spTree>
    <p:extLst>
      <p:ext uri="{BB962C8B-B14F-4D97-AF65-F5344CB8AC3E}">
        <p14:creationId xmlns:p14="http://schemas.microsoft.com/office/powerpoint/2010/main" val="3395689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Light - Safe Harbor">
    <p:spTree>
      <p:nvGrpSpPr>
        <p:cNvPr id="1" name=""/>
        <p:cNvGrpSpPr/>
        <p:nvPr/>
      </p:nvGrpSpPr>
      <p:grpSpPr>
        <a:xfrm>
          <a:off x="0" y="0"/>
          <a:ext cx="0" cy="0"/>
          <a:chOff x="0" y="0"/>
          <a:chExt cx="0" cy="0"/>
        </a:xfrm>
      </p:grpSpPr>
      <p:pic>
        <p:nvPicPr>
          <p:cNvPr id="11" name="Cloud">
            <a:extLst>
              <a:ext uri="{FF2B5EF4-FFF2-40B4-BE49-F238E27FC236}">
                <a16:creationId xmlns:a16="http://schemas.microsoft.com/office/drawing/2014/main" id="{6D88F4F8-B668-4451-9803-76966F91A910}"/>
              </a:ext>
              <a:ext uri="{C183D7F6-B498-43B3-948B-1728B52AA6E4}">
                <adec:decorative xmlns:adec="http://schemas.microsoft.com/office/drawing/2017/decorative" val="1"/>
              </a:ext>
            </a:extLst>
          </p:cNvPr>
          <p:cNvPicPr>
            <a:picLocks noChangeAspect="1"/>
          </p:cNvPicPr>
          <p:nvPr userDrawn="1"/>
        </p:nvPicPr>
        <p:blipFill rotWithShape="1">
          <a:blip r:embed="rId2" cstate="email">
            <a:alphaModFix amt="80000"/>
            <a:extLst>
              <a:ext uri="{28A0092B-C50C-407E-A947-70E740481C1C}">
                <a14:useLocalDpi xmlns:a14="http://schemas.microsoft.com/office/drawing/2010/main" val="0"/>
              </a:ext>
            </a:extLst>
          </a:blip>
          <a:srcRect t="11241" r="8664" b="12655"/>
          <a:stretch/>
        </p:blipFill>
        <p:spPr>
          <a:xfrm>
            <a:off x="6204016" y="3522920"/>
            <a:ext cx="5987984" cy="2643963"/>
          </a:xfrm>
          <a:prstGeom prst="rect">
            <a:avLst/>
          </a:prstGeom>
        </p:spPr>
      </p:pic>
      <p:sp>
        <p:nvSpPr>
          <p:cNvPr id="13" name="Title">
            <a:extLst>
              <a:ext uri="{FF2B5EF4-FFF2-40B4-BE49-F238E27FC236}">
                <a16:creationId xmlns:a16="http://schemas.microsoft.com/office/drawing/2014/main" id="{F7C5FACA-CB69-F341-96EC-260102929140}"/>
              </a:ext>
            </a:extLst>
          </p:cNvPr>
          <p:cNvSpPr txBox="1"/>
          <p:nvPr userDrawn="1"/>
        </p:nvSpPr>
        <p:spPr>
          <a:xfrm>
            <a:off x="766762" y="508000"/>
            <a:ext cx="10671048" cy="822960"/>
          </a:xfrm>
          <a:prstGeom prst="rect">
            <a:avLst/>
          </a:prstGeom>
        </p:spPr>
        <p:txBody>
          <a:bodyPr vert="horz" lIns="0" tIns="0" rIns="0" bIns="0" rtlCol="0" anchor="b">
            <a:noAutofit/>
          </a:bodyPr>
          <a:lstStyle>
            <a:lvl1pPr lvl="0" indent="0">
              <a:lnSpc>
                <a:spcPct val="95000"/>
              </a:lnSpc>
              <a:spcBef>
                <a:spcPts val="1000"/>
              </a:spcBef>
              <a:buFont typeface="Arial" panose="020B0604020202020204" pitchFamily="34" charset="0"/>
              <a:buNone/>
              <a:defRPr sz="2400" b="1" i="0" baseline="0">
                <a:solidFill>
                  <a:schemeClr val="bg1"/>
                </a:solidFill>
                <a:latin typeface="Oracle Sans" panose="020B0503020204020204" pitchFamily="34" charset="0"/>
                <a:cs typeface="Oracle Sans" panose="020B0503020204020204" pitchFamily="34" charset="0"/>
              </a:defRPr>
            </a:lvl1pPr>
          </a:lstStyle>
          <a:p>
            <a:pPr lvl="0"/>
            <a:r>
              <a:rPr lang="en-US" dirty="0">
                <a:solidFill>
                  <a:schemeClr val="tx1"/>
                </a:solidFill>
                <a:latin typeface="+mn-lt"/>
              </a:rPr>
              <a:t>Safe harbor statement</a:t>
            </a:r>
          </a:p>
        </p:txBody>
      </p:sp>
      <p:sp>
        <p:nvSpPr>
          <p:cNvPr id="14" name="Text Field">
            <a:extLst>
              <a:ext uri="{FF2B5EF4-FFF2-40B4-BE49-F238E27FC236}">
                <a16:creationId xmlns:a16="http://schemas.microsoft.com/office/drawing/2014/main" id="{EA78FDD8-084D-2D41-A37D-7DE0C431B1DA}"/>
              </a:ext>
            </a:extLst>
          </p:cNvPr>
          <p:cNvSpPr txBox="1"/>
          <p:nvPr userDrawn="1"/>
        </p:nvSpPr>
        <p:spPr>
          <a:xfrm>
            <a:off x="766762" y="1827496"/>
            <a:ext cx="10654422" cy="1318887"/>
          </a:xfrm>
          <a:prstGeom prst="rect">
            <a:avLst/>
          </a:prstGeom>
          <a:noFill/>
        </p:spPr>
        <p:txBody>
          <a:bodyPr wrap="square" lIns="0" tIns="0" rIns="0" bIns="0" rtlCol="0">
            <a:spAutoFit/>
          </a:bodyPr>
          <a:lstStyle/>
          <a:p>
            <a:pPr>
              <a:lnSpc>
                <a:spcPct val="95000"/>
              </a:lnSpc>
              <a:spcBef>
                <a:spcPts val="1200"/>
              </a:spcBef>
            </a:pPr>
            <a:r>
              <a:rPr lang="en-US" dirty="0">
                <a:solidFill>
                  <a:schemeClr val="tx1"/>
                </a:solidFill>
              </a:rPr>
              <a:t>The following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timing, and pricing of any features or functionality described for Oracle’s products may change and remains at the sole discretion of Oracle Corporation.</a:t>
            </a:r>
          </a:p>
        </p:txBody>
      </p:sp>
      <p:sp>
        <p:nvSpPr>
          <p:cNvPr id="8" name="Slide Number">
            <a:extLst>
              <a:ext uri="{FF2B5EF4-FFF2-40B4-BE49-F238E27FC236}">
                <a16:creationId xmlns:a16="http://schemas.microsoft.com/office/drawing/2014/main" id="{64FDDAFD-2BBE-4DB9-9077-FCD6212CA58D}"/>
              </a:ext>
            </a:extLst>
          </p:cNvPr>
          <p:cNvSpPr>
            <a:spLocks noGrp="1"/>
          </p:cNvSpPr>
          <p:nvPr>
            <p:ph type="sldNum" sz="quarter" idx="12"/>
          </p:nvPr>
        </p:nvSpPr>
        <p:spPr/>
        <p:txBody>
          <a:bodyPr/>
          <a:lstStyle/>
          <a:p>
            <a:fld id="{345D60D9-5372-5F40-9443-0F9AE5BDC3C8}" type="slidenum">
              <a:rPr lang="en-US" smtClean="0"/>
              <a:pPr/>
              <a:t>‹#›</a:t>
            </a:fld>
            <a:endParaRPr lang="en-US" dirty="0"/>
          </a:p>
        </p:txBody>
      </p:sp>
      <p:sp>
        <p:nvSpPr>
          <p:cNvPr id="7" name="Footer">
            <a:extLst>
              <a:ext uri="{FF2B5EF4-FFF2-40B4-BE49-F238E27FC236}">
                <a16:creationId xmlns:a16="http://schemas.microsoft.com/office/drawing/2014/main" id="{34B53D45-A9AE-43C4-8329-66ED710D4345}"/>
              </a:ext>
            </a:extLst>
          </p:cNvPr>
          <p:cNvSpPr>
            <a:spLocks noGrp="1"/>
          </p:cNvSpPr>
          <p:nvPr>
            <p:ph type="ftr" sz="quarter" idx="11"/>
          </p:nvPr>
        </p:nvSpPr>
        <p:spPr/>
        <p:txBody>
          <a:bodyPr/>
          <a:lstStyle/>
          <a:p>
            <a:r>
              <a:rPr lang="en-US"/>
              <a:t>Copyright © 2020, Oracle and/or its affiliates  |  Confidential: Internal</a:t>
            </a:r>
            <a:endParaRPr lang="en-US" dirty="0"/>
          </a:p>
        </p:txBody>
      </p:sp>
      <p:sp>
        <p:nvSpPr>
          <p:cNvPr id="6" name="Date">
            <a:extLst>
              <a:ext uri="{FF2B5EF4-FFF2-40B4-BE49-F238E27FC236}">
                <a16:creationId xmlns:a16="http://schemas.microsoft.com/office/drawing/2014/main" id="{20186CE4-17C1-426D-AB85-C059231C2D75}"/>
              </a:ext>
            </a:extLst>
          </p:cNvPr>
          <p:cNvSpPr>
            <a:spLocks noGrp="1"/>
          </p:cNvSpPr>
          <p:nvPr>
            <p:ph type="dt" sz="half" idx="10"/>
          </p:nvPr>
        </p:nvSpPr>
        <p:spPr/>
        <p:txBody>
          <a:bodyPr/>
          <a:lstStyle/>
          <a:p>
            <a:r>
              <a:rPr lang="en-US"/>
              <a:t>[Date]</a:t>
            </a:r>
            <a:endParaRPr lang="en-US" dirty="0"/>
          </a:p>
        </p:txBody>
      </p:sp>
    </p:spTree>
    <p:extLst>
      <p:ext uri="{BB962C8B-B14F-4D97-AF65-F5344CB8AC3E}">
        <p14:creationId xmlns:p14="http://schemas.microsoft.com/office/powerpoint/2010/main" val="361793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Dark - Safe Harbor">
    <p:spTree>
      <p:nvGrpSpPr>
        <p:cNvPr id="1" name=""/>
        <p:cNvGrpSpPr/>
        <p:nvPr/>
      </p:nvGrpSpPr>
      <p:grpSpPr>
        <a:xfrm>
          <a:off x="0" y="0"/>
          <a:ext cx="0" cy="0"/>
          <a:chOff x="0" y="0"/>
          <a:chExt cx="0" cy="0"/>
        </a:xfrm>
      </p:grpSpPr>
      <p:pic>
        <p:nvPicPr>
          <p:cNvPr id="11" name="Cloud">
            <a:extLst>
              <a:ext uri="{FF2B5EF4-FFF2-40B4-BE49-F238E27FC236}">
                <a16:creationId xmlns:a16="http://schemas.microsoft.com/office/drawing/2014/main" id="{3BD55515-3A50-4D53-9758-E4F305E6BEB3}"/>
              </a:ext>
              <a:ext uri="{C183D7F6-B498-43B3-948B-1728B52AA6E4}">
                <adec:decorative xmlns:adec="http://schemas.microsoft.com/office/drawing/2017/decorative" val="1"/>
              </a:ext>
            </a:extLst>
          </p:cNvPr>
          <p:cNvPicPr>
            <a:picLocks noChangeAspect="1"/>
          </p:cNvPicPr>
          <p:nvPr userDrawn="1"/>
        </p:nvPicPr>
        <p:blipFill rotWithShape="1">
          <a:blip r:embed="rId2" cstate="email">
            <a:alphaModFix amt="80000"/>
            <a:extLst>
              <a:ext uri="{28A0092B-C50C-407E-A947-70E740481C1C}">
                <a14:useLocalDpi xmlns:a14="http://schemas.microsoft.com/office/drawing/2010/main" val="0"/>
              </a:ext>
            </a:extLst>
          </a:blip>
          <a:srcRect t="8186" r="8664" b="11578"/>
          <a:stretch/>
        </p:blipFill>
        <p:spPr bwMode="invGray">
          <a:xfrm>
            <a:off x="6204016" y="3429000"/>
            <a:ext cx="5987984" cy="2787502"/>
          </a:xfrm>
          <a:prstGeom prst="rect">
            <a:avLst/>
          </a:prstGeom>
        </p:spPr>
      </p:pic>
      <p:sp>
        <p:nvSpPr>
          <p:cNvPr id="13" name="Title">
            <a:extLst>
              <a:ext uri="{FF2B5EF4-FFF2-40B4-BE49-F238E27FC236}">
                <a16:creationId xmlns:a16="http://schemas.microsoft.com/office/drawing/2014/main" id="{F7C5FACA-CB69-F341-96EC-260102929140}"/>
              </a:ext>
            </a:extLst>
          </p:cNvPr>
          <p:cNvSpPr txBox="1"/>
          <p:nvPr userDrawn="1"/>
        </p:nvSpPr>
        <p:spPr>
          <a:xfrm>
            <a:off x="771525" y="508000"/>
            <a:ext cx="10671048" cy="822960"/>
          </a:xfrm>
          <a:prstGeom prst="rect">
            <a:avLst/>
          </a:prstGeom>
        </p:spPr>
        <p:txBody>
          <a:bodyPr vert="horz" lIns="0" tIns="0" rIns="0" bIns="0" rtlCol="0" anchor="b">
            <a:noAutofit/>
          </a:bodyPr>
          <a:lstStyle>
            <a:lvl1pPr lvl="0" indent="0">
              <a:lnSpc>
                <a:spcPct val="95000"/>
              </a:lnSpc>
              <a:spcBef>
                <a:spcPts val="1000"/>
              </a:spcBef>
              <a:buFont typeface="Arial" panose="020B0604020202020204" pitchFamily="34" charset="0"/>
              <a:buNone/>
              <a:defRPr sz="2400" b="1" i="0" baseline="0">
                <a:solidFill>
                  <a:schemeClr val="bg1"/>
                </a:solidFill>
                <a:latin typeface="Oracle Sans" panose="020B0503020204020204" pitchFamily="34" charset="0"/>
                <a:cs typeface="Oracle Sans" panose="020B0503020204020204" pitchFamily="34" charset="0"/>
              </a:defRPr>
            </a:lvl1pPr>
          </a:lstStyle>
          <a:p>
            <a:pPr lvl="0"/>
            <a:r>
              <a:rPr lang="en-US" dirty="0">
                <a:solidFill>
                  <a:schemeClr val="tx1"/>
                </a:solidFill>
                <a:latin typeface="+mn-lt"/>
              </a:rPr>
              <a:t>Safe harbor statement</a:t>
            </a:r>
          </a:p>
        </p:txBody>
      </p:sp>
      <p:sp>
        <p:nvSpPr>
          <p:cNvPr id="14" name="Text Field">
            <a:extLst>
              <a:ext uri="{FF2B5EF4-FFF2-40B4-BE49-F238E27FC236}">
                <a16:creationId xmlns:a16="http://schemas.microsoft.com/office/drawing/2014/main" id="{EA78FDD8-084D-2D41-A37D-7DE0C431B1DA}"/>
              </a:ext>
            </a:extLst>
          </p:cNvPr>
          <p:cNvSpPr txBox="1"/>
          <p:nvPr userDrawn="1"/>
        </p:nvSpPr>
        <p:spPr>
          <a:xfrm>
            <a:off x="771525" y="1827496"/>
            <a:ext cx="10654422" cy="1318887"/>
          </a:xfrm>
          <a:prstGeom prst="rect">
            <a:avLst/>
          </a:prstGeom>
          <a:noFill/>
        </p:spPr>
        <p:txBody>
          <a:bodyPr wrap="square" lIns="0" tIns="0" rIns="0" bIns="0" rtlCol="0">
            <a:spAutoFit/>
          </a:bodyPr>
          <a:lstStyle/>
          <a:p>
            <a:pPr>
              <a:lnSpc>
                <a:spcPct val="95000"/>
              </a:lnSpc>
              <a:spcBef>
                <a:spcPts val="1200"/>
              </a:spcBef>
            </a:pPr>
            <a:r>
              <a:rPr lang="en-US" dirty="0">
                <a:solidFill>
                  <a:schemeClr val="tx1"/>
                </a:solidFill>
              </a:rPr>
              <a:t>The following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timing, and pricing of any features or functionality described for Oracle’s products may change and remains at the sole discretion of Oracle Corporation.</a:t>
            </a:r>
          </a:p>
        </p:txBody>
      </p:sp>
      <p:sp>
        <p:nvSpPr>
          <p:cNvPr id="8" name="Slide Number">
            <a:extLst>
              <a:ext uri="{FF2B5EF4-FFF2-40B4-BE49-F238E27FC236}">
                <a16:creationId xmlns:a16="http://schemas.microsoft.com/office/drawing/2014/main" id="{64FDDAFD-2BBE-4DB9-9077-FCD6212CA58D}"/>
              </a:ext>
            </a:extLst>
          </p:cNvPr>
          <p:cNvSpPr>
            <a:spLocks noGrp="1"/>
          </p:cNvSpPr>
          <p:nvPr>
            <p:ph type="sldNum" sz="quarter" idx="12"/>
          </p:nvPr>
        </p:nvSpPr>
        <p:spPr/>
        <p:txBody>
          <a:bodyPr/>
          <a:lstStyle/>
          <a:p>
            <a:fld id="{345D60D9-5372-5F40-9443-0F9AE5BDC3C8}" type="slidenum">
              <a:rPr lang="en-US" smtClean="0"/>
              <a:pPr/>
              <a:t>‹#›</a:t>
            </a:fld>
            <a:endParaRPr lang="en-US" dirty="0"/>
          </a:p>
        </p:txBody>
      </p:sp>
      <p:sp>
        <p:nvSpPr>
          <p:cNvPr id="7" name="Footer">
            <a:extLst>
              <a:ext uri="{FF2B5EF4-FFF2-40B4-BE49-F238E27FC236}">
                <a16:creationId xmlns:a16="http://schemas.microsoft.com/office/drawing/2014/main" id="{34B53D45-A9AE-43C4-8329-66ED710D4345}"/>
              </a:ext>
            </a:extLst>
          </p:cNvPr>
          <p:cNvSpPr>
            <a:spLocks noGrp="1"/>
          </p:cNvSpPr>
          <p:nvPr>
            <p:ph type="ftr" sz="quarter" idx="11"/>
          </p:nvPr>
        </p:nvSpPr>
        <p:spPr/>
        <p:txBody>
          <a:bodyPr/>
          <a:lstStyle/>
          <a:p>
            <a:r>
              <a:rPr lang="en-US"/>
              <a:t>Copyright © 2020, Oracle and/or its affiliates  |  Confidential: Internal</a:t>
            </a:r>
            <a:endParaRPr lang="en-US" dirty="0"/>
          </a:p>
        </p:txBody>
      </p:sp>
      <p:sp>
        <p:nvSpPr>
          <p:cNvPr id="6" name="Date">
            <a:extLst>
              <a:ext uri="{FF2B5EF4-FFF2-40B4-BE49-F238E27FC236}">
                <a16:creationId xmlns:a16="http://schemas.microsoft.com/office/drawing/2014/main" id="{20186CE4-17C1-426D-AB85-C059231C2D75}"/>
              </a:ext>
            </a:extLst>
          </p:cNvPr>
          <p:cNvSpPr>
            <a:spLocks noGrp="1"/>
          </p:cNvSpPr>
          <p:nvPr>
            <p:ph type="dt" sz="half" idx="10"/>
          </p:nvPr>
        </p:nvSpPr>
        <p:spPr/>
        <p:txBody>
          <a:bodyPr/>
          <a:lstStyle/>
          <a:p>
            <a:r>
              <a:rPr lang="en-US"/>
              <a:t>[Date]</a:t>
            </a:r>
            <a:endParaRPr lang="en-US" dirty="0"/>
          </a:p>
        </p:txBody>
      </p:sp>
    </p:spTree>
    <p:extLst>
      <p:ext uri="{BB962C8B-B14F-4D97-AF65-F5344CB8AC3E}">
        <p14:creationId xmlns:p14="http://schemas.microsoft.com/office/powerpoint/2010/main" val="38845615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2.xml><?xml version="1.0" encoding="utf-8"?>
<p:sldLayout xmlns:a="http://schemas.openxmlformats.org/drawingml/2006/main" xmlns:r="http://schemas.openxmlformats.org/officeDocument/2006/relationships" xmlns:p="http://schemas.openxmlformats.org/presentationml/2006/main" showMasterSp="0" preserve="1" userDrawn="1">
  <p:cSld name="Light - Remote Speaker">
    <p:spTree>
      <p:nvGrpSpPr>
        <p:cNvPr id="1" name=""/>
        <p:cNvGrpSpPr/>
        <p:nvPr/>
      </p:nvGrpSpPr>
      <p:grpSpPr>
        <a:xfrm>
          <a:off x="0" y="0"/>
          <a:ext cx="0" cy="0"/>
          <a:chOff x="0" y="0"/>
          <a:chExt cx="0" cy="0"/>
        </a:xfrm>
      </p:grpSpPr>
      <p:pic>
        <p:nvPicPr>
          <p:cNvPr id="12" name="Data Texture Image">
            <a:extLst>
              <a:ext uri="{FF2B5EF4-FFF2-40B4-BE49-F238E27FC236}">
                <a16:creationId xmlns:a16="http://schemas.microsoft.com/office/drawing/2014/main" id="{D1A8D5F2-734A-AE4A-AC70-8FF7EC3B13B8}"/>
              </a:ext>
              <a:ext uri="{C183D7F6-B498-43B3-948B-1728B52AA6E4}">
                <adec:decorative xmlns:adec="http://schemas.microsoft.com/office/drawing/2017/decorative" val="1"/>
              </a:ext>
            </a:extLst>
          </p:cNvPr>
          <p:cNvPicPr>
            <a:picLocks noChangeAspect="1"/>
          </p:cNvPicPr>
          <p:nvPr userDrawn="1"/>
        </p:nvPicPr>
        <p:blipFill rotWithShape="1">
          <a:blip r:embed="rId2" cstate="email">
            <a:alphaModFix amt="30000"/>
            <a:extLst>
              <a:ext uri="{28A0092B-C50C-407E-A947-70E740481C1C}">
                <a14:useLocalDpi xmlns:a14="http://schemas.microsoft.com/office/drawing/2010/main" val="0"/>
              </a:ext>
            </a:extLst>
          </a:blip>
          <a:srcRect r="60000"/>
          <a:stretch/>
        </p:blipFill>
        <p:spPr>
          <a:xfrm>
            <a:off x="0" y="0"/>
            <a:ext cx="4876800" cy="6858000"/>
          </a:xfrm>
          <a:prstGeom prst="rect">
            <a:avLst/>
          </a:prstGeom>
        </p:spPr>
      </p:pic>
      <p:pic>
        <p:nvPicPr>
          <p:cNvPr id="26" name="Abstract Pattern Strip">
            <a:extLst>
              <a:ext uri="{FF2B5EF4-FFF2-40B4-BE49-F238E27FC236}">
                <a16:creationId xmlns:a16="http://schemas.microsoft.com/office/drawing/2014/main" id="{D3A9E2BA-57CB-4699-9D37-B39D95CEEBBF}"/>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20" name="Title">
            <a:extLst>
              <a:ext uri="{FF2B5EF4-FFF2-40B4-BE49-F238E27FC236}">
                <a16:creationId xmlns:a16="http://schemas.microsoft.com/office/drawing/2014/main" id="{D94542D5-A1D6-E542-963D-B72B60EDE019}"/>
              </a:ext>
            </a:extLst>
          </p:cNvPr>
          <p:cNvSpPr>
            <a:spLocks noGrp="1"/>
          </p:cNvSpPr>
          <p:nvPr>
            <p:ph type="title" hasCustomPrompt="1"/>
          </p:nvPr>
        </p:nvSpPr>
        <p:spPr>
          <a:xfrm>
            <a:off x="5126736" y="2351724"/>
            <a:ext cx="6297167" cy="822960"/>
          </a:xfrm>
        </p:spPr>
        <p:txBody>
          <a:bodyPr vert="horz" lIns="0" tIns="0" rIns="0" bIns="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Add title here. Also remove/replace placeholder image as needed.</a:t>
            </a:r>
          </a:p>
        </p:txBody>
      </p:sp>
      <p:cxnSp>
        <p:nvCxnSpPr>
          <p:cNvPr id="17" name="Accent Mark">
            <a:extLst>
              <a:ext uri="{FF2B5EF4-FFF2-40B4-BE49-F238E27FC236}">
                <a16:creationId xmlns:a16="http://schemas.microsoft.com/office/drawing/2014/main" id="{B9A28B0D-33C5-45FC-856B-9D1B7CAA4BFC}"/>
              </a:ext>
              <a:ext uri="{C183D7F6-B498-43B3-948B-1728B52AA6E4}">
                <adec:decorative xmlns:adec="http://schemas.microsoft.com/office/drawing/2017/decorative" val="1"/>
              </a:ext>
            </a:extLst>
          </p:cNvPr>
          <p:cNvCxnSpPr>
            <a:cxnSpLocks/>
          </p:cNvCxnSpPr>
          <p:nvPr userDrawn="1"/>
        </p:nvCxnSpPr>
        <p:spPr>
          <a:xfrm flipH="1">
            <a:off x="5126736" y="3408202"/>
            <a:ext cx="228600"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21" name="Text Field">
            <a:extLst>
              <a:ext uri="{FF2B5EF4-FFF2-40B4-BE49-F238E27FC236}">
                <a16:creationId xmlns:a16="http://schemas.microsoft.com/office/drawing/2014/main" id="{517ED098-6976-5549-9CFB-EE89734AF8D4}"/>
              </a:ext>
            </a:extLst>
          </p:cNvPr>
          <p:cNvSpPr>
            <a:spLocks noGrp="1"/>
          </p:cNvSpPr>
          <p:nvPr>
            <p:ph type="body" sz="quarter" idx="16" hasCustomPrompt="1"/>
          </p:nvPr>
        </p:nvSpPr>
        <p:spPr>
          <a:xfrm>
            <a:off x="5126736" y="3662156"/>
            <a:ext cx="6297168" cy="1132486"/>
          </a:xfrm>
          <a:prstGeom prst="rect">
            <a:avLst/>
          </a:prstGeom>
        </p:spPr>
        <p:txBody>
          <a:bodyPr lIns="0" tIns="0" rIns="0" bIns="0">
            <a:normAutofit/>
          </a:bodyPr>
          <a:lstStyle>
            <a:lvl1pPr>
              <a:defRPr sz="2000"/>
            </a:lvl1pPr>
          </a:lstStyle>
          <a:p>
            <a:pPr lvl="0"/>
            <a:r>
              <a:rPr lang="en-US" dirty="0"/>
              <a:t>Title</a:t>
            </a:r>
          </a:p>
          <a:p>
            <a:pPr lvl="0"/>
            <a:r>
              <a:rPr lang="en-US" dirty="0"/>
              <a:t>Company</a:t>
            </a:r>
          </a:p>
          <a:p>
            <a:pPr lvl="0"/>
            <a:r>
              <a:rPr lang="en-US" dirty="0"/>
              <a:t>Date</a:t>
            </a:r>
          </a:p>
        </p:txBody>
      </p:sp>
      <p:sp>
        <p:nvSpPr>
          <p:cNvPr id="6" name="Slide Number">
            <a:extLst>
              <a:ext uri="{FF2B5EF4-FFF2-40B4-BE49-F238E27FC236}">
                <a16:creationId xmlns:a16="http://schemas.microsoft.com/office/drawing/2014/main" id="{B3B74EF8-C058-4095-A81D-CEC96AECC1D3}"/>
              </a:ext>
            </a:extLst>
          </p:cNvPr>
          <p:cNvSpPr>
            <a:spLocks noGrp="1"/>
          </p:cNvSpPr>
          <p:nvPr>
            <p:ph type="sldNum" sz="quarter" idx="19"/>
          </p:nvPr>
        </p:nvSpPr>
        <p:spPr/>
        <p:txBody>
          <a:bodyPr/>
          <a:lstStyle/>
          <a:p>
            <a:fld id="{345D60D9-5372-5F40-9443-0F9AE5BDC3C8}" type="slidenum">
              <a:rPr lang="en-US" smtClean="0"/>
              <a:pPr/>
              <a:t>‹#›</a:t>
            </a:fld>
            <a:endParaRPr lang="en-US" dirty="0"/>
          </a:p>
        </p:txBody>
      </p:sp>
      <p:sp>
        <p:nvSpPr>
          <p:cNvPr id="5" name="Footer">
            <a:extLst>
              <a:ext uri="{FF2B5EF4-FFF2-40B4-BE49-F238E27FC236}">
                <a16:creationId xmlns:a16="http://schemas.microsoft.com/office/drawing/2014/main" id="{BE5E9E95-1036-471A-96CF-B7D5FE282FCE}"/>
              </a:ext>
            </a:extLst>
          </p:cNvPr>
          <p:cNvSpPr>
            <a:spLocks noGrp="1"/>
          </p:cNvSpPr>
          <p:nvPr>
            <p:ph type="ftr" sz="quarter" idx="18"/>
          </p:nvPr>
        </p:nvSpPr>
        <p:spPr/>
        <p:txBody>
          <a:bodyPr/>
          <a:lstStyle/>
          <a:p>
            <a:r>
              <a:rPr lang="en-US"/>
              <a:t>Copyright © 2020, Oracle and/or its affiliates  |  Confidential: Internal</a:t>
            </a:r>
            <a:endParaRPr lang="en-US" dirty="0"/>
          </a:p>
        </p:txBody>
      </p:sp>
      <p:sp>
        <p:nvSpPr>
          <p:cNvPr id="4" name="Date">
            <a:extLst>
              <a:ext uri="{FF2B5EF4-FFF2-40B4-BE49-F238E27FC236}">
                <a16:creationId xmlns:a16="http://schemas.microsoft.com/office/drawing/2014/main" id="{8010DE74-E2DA-4AC8-9606-B0A60A71D99B}"/>
              </a:ext>
            </a:extLst>
          </p:cNvPr>
          <p:cNvSpPr>
            <a:spLocks noGrp="1"/>
          </p:cNvSpPr>
          <p:nvPr>
            <p:ph type="dt" sz="half" idx="17"/>
          </p:nvPr>
        </p:nvSpPr>
        <p:spPr/>
        <p:txBody>
          <a:bodyPr/>
          <a:lstStyle/>
          <a:p>
            <a:r>
              <a:rPr lang="en-US"/>
              <a:t>[Date]</a:t>
            </a:r>
            <a:endParaRPr lang="en-US" dirty="0"/>
          </a:p>
        </p:txBody>
      </p:sp>
      <p:pic>
        <p:nvPicPr>
          <p:cNvPr id="10" name="OTag">
            <a:extLst>
              <a:ext uri="{FF2B5EF4-FFF2-40B4-BE49-F238E27FC236}">
                <a16:creationId xmlns:a16="http://schemas.microsoft.com/office/drawing/2014/main" id="{3CE1CF95-2ED4-4044-A052-7E6E1867A5FF}"/>
              </a:ext>
              <a:ext uri="{C183D7F6-B498-43B3-948B-1728B52AA6E4}">
                <adec:decorative xmlns:adec="http://schemas.microsoft.com/office/drawing/2017/decorative" val="1"/>
              </a:ext>
            </a:extLst>
          </p:cNvPr>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29466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3.xml><?xml version="1.0" encoding="utf-8"?>
<p:sldLayout xmlns:a="http://schemas.openxmlformats.org/drawingml/2006/main" xmlns:r="http://schemas.openxmlformats.org/officeDocument/2006/relationships" xmlns:p="http://schemas.openxmlformats.org/presentationml/2006/main" showMasterSp="0" preserve="1" userDrawn="1">
  <p:cSld name="Dark - Remote Speaker">
    <p:spTree>
      <p:nvGrpSpPr>
        <p:cNvPr id="1" name=""/>
        <p:cNvGrpSpPr/>
        <p:nvPr/>
      </p:nvGrpSpPr>
      <p:grpSpPr>
        <a:xfrm>
          <a:off x="0" y="0"/>
          <a:ext cx="0" cy="0"/>
          <a:chOff x="0" y="0"/>
          <a:chExt cx="0" cy="0"/>
        </a:xfrm>
      </p:grpSpPr>
      <p:pic>
        <p:nvPicPr>
          <p:cNvPr id="9" name="Data Texture Image">
            <a:extLst>
              <a:ext uri="{FF2B5EF4-FFF2-40B4-BE49-F238E27FC236}">
                <a16:creationId xmlns:a16="http://schemas.microsoft.com/office/drawing/2014/main" id="{E26EC3C8-1E8A-43CD-9CC5-3445436458CA}"/>
              </a:ext>
              <a:ext uri="{C183D7F6-B498-43B3-948B-1728B52AA6E4}">
                <adec:decorative xmlns:adec="http://schemas.microsoft.com/office/drawing/2017/decorative" val="1"/>
              </a:ext>
            </a:extLst>
          </p:cNvPr>
          <p:cNvPicPr>
            <a:picLocks noChangeAspect="1"/>
          </p:cNvPicPr>
          <p:nvPr userDrawn="1"/>
        </p:nvPicPr>
        <p:blipFill rotWithShape="1">
          <a:blip r:embed="rId2" cstate="email">
            <a:alphaModFix amt="20000"/>
            <a:extLst>
              <a:ext uri="{28A0092B-C50C-407E-A947-70E740481C1C}">
                <a14:useLocalDpi xmlns:a14="http://schemas.microsoft.com/office/drawing/2010/main" val="0"/>
              </a:ext>
            </a:extLst>
          </a:blip>
          <a:srcRect r="60000"/>
          <a:stretch/>
        </p:blipFill>
        <p:spPr bwMode="invGray">
          <a:xfrm>
            <a:off x="0" y="0"/>
            <a:ext cx="4876800" cy="6858000"/>
          </a:xfrm>
          <a:prstGeom prst="rect">
            <a:avLst/>
          </a:prstGeom>
        </p:spPr>
      </p:pic>
      <p:pic>
        <p:nvPicPr>
          <p:cNvPr id="11" name="Abstract Pattern Strip">
            <a:extLst>
              <a:ext uri="{FF2B5EF4-FFF2-40B4-BE49-F238E27FC236}">
                <a16:creationId xmlns:a16="http://schemas.microsoft.com/office/drawing/2014/main" id="{A72A4E24-9A0C-4F02-9C88-69D737E41894}"/>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20" name="Title">
            <a:extLst>
              <a:ext uri="{FF2B5EF4-FFF2-40B4-BE49-F238E27FC236}">
                <a16:creationId xmlns:a16="http://schemas.microsoft.com/office/drawing/2014/main" id="{D94542D5-A1D6-E542-963D-B72B60EDE019}"/>
              </a:ext>
            </a:extLst>
          </p:cNvPr>
          <p:cNvSpPr>
            <a:spLocks noGrp="1"/>
          </p:cNvSpPr>
          <p:nvPr>
            <p:ph type="title" hasCustomPrompt="1"/>
          </p:nvPr>
        </p:nvSpPr>
        <p:spPr>
          <a:xfrm>
            <a:off x="5126736" y="2351724"/>
            <a:ext cx="6297167" cy="822960"/>
          </a:xfrm>
        </p:spPr>
        <p:txBody>
          <a:bodyPr vert="horz" lIns="0" tIns="0" rIns="0" bIns="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Add title here. Also remove/replace placeholder image as needed.</a:t>
            </a:r>
          </a:p>
        </p:txBody>
      </p:sp>
      <p:cxnSp>
        <p:nvCxnSpPr>
          <p:cNvPr id="17" name="Accent Mark">
            <a:extLst>
              <a:ext uri="{FF2B5EF4-FFF2-40B4-BE49-F238E27FC236}">
                <a16:creationId xmlns:a16="http://schemas.microsoft.com/office/drawing/2014/main" id="{B9A28B0D-33C5-45FC-856B-9D1B7CAA4BFC}"/>
              </a:ext>
              <a:ext uri="{C183D7F6-B498-43B3-948B-1728B52AA6E4}">
                <adec:decorative xmlns:adec="http://schemas.microsoft.com/office/drawing/2017/decorative" val="1"/>
              </a:ext>
            </a:extLst>
          </p:cNvPr>
          <p:cNvCxnSpPr>
            <a:cxnSpLocks/>
          </p:cNvCxnSpPr>
          <p:nvPr userDrawn="1"/>
        </p:nvCxnSpPr>
        <p:spPr>
          <a:xfrm flipH="1">
            <a:off x="5126736" y="3408202"/>
            <a:ext cx="228600"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21" name="Text Field">
            <a:extLst>
              <a:ext uri="{FF2B5EF4-FFF2-40B4-BE49-F238E27FC236}">
                <a16:creationId xmlns:a16="http://schemas.microsoft.com/office/drawing/2014/main" id="{517ED098-6976-5549-9CFB-EE89734AF8D4}"/>
              </a:ext>
            </a:extLst>
          </p:cNvPr>
          <p:cNvSpPr>
            <a:spLocks noGrp="1"/>
          </p:cNvSpPr>
          <p:nvPr>
            <p:ph type="body" sz="quarter" idx="16" hasCustomPrompt="1"/>
          </p:nvPr>
        </p:nvSpPr>
        <p:spPr>
          <a:xfrm>
            <a:off x="5126736" y="3662156"/>
            <a:ext cx="6297168" cy="1132486"/>
          </a:xfrm>
          <a:prstGeom prst="rect">
            <a:avLst/>
          </a:prstGeom>
        </p:spPr>
        <p:txBody>
          <a:bodyPr lIns="0" tIns="0" rIns="0" bIns="0">
            <a:normAutofit/>
          </a:bodyPr>
          <a:lstStyle>
            <a:lvl1pPr>
              <a:defRPr sz="2000"/>
            </a:lvl1pPr>
          </a:lstStyle>
          <a:p>
            <a:pPr lvl="0"/>
            <a:r>
              <a:rPr lang="en-US" dirty="0"/>
              <a:t>Title</a:t>
            </a:r>
          </a:p>
          <a:p>
            <a:pPr lvl="0"/>
            <a:r>
              <a:rPr lang="en-US" dirty="0"/>
              <a:t>Company</a:t>
            </a:r>
          </a:p>
          <a:p>
            <a:pPr lvl="0"/>
            <a:r>
              <a:rPr lang="en-US" dirty="0"/>
              <a:t>Date</a:t>
            </a:r>
          </a:p>
        </p:txBody>
      </p:sp>
      <p:sp>
        <p:nvSpPr>
          <p:cNvPr id="6" name="Slide Number">
            <a:extLst>
              <a:ext uri="{FF2B5EF4-FFF2-40B4-BE49-F238E27FC236}">
                <a16:creationId xmlns:a16="http://schemas.microsoft.com/office/drawing/2014/main" id="{B3B74EF8-C058-4095-A81D-CEC96AECC1D3}"/>
              </a:ext>
            </a:extLst>
          </p:cNvPr>
          <p:cNvSpPr>
            <a:spLocks noGrp="1"/>
          </p:cNvSpPr>
          <p:nvPr>
            <p:ph type="sldNum" sz="quarter" idx="19"/>
          </p:nvPr>
        </p:nvSpPr>
        <p:spPr/>
        <p:txBody>
          <a:bodyPr/>
          <a:lstStyle/>
          <a:p>
            <a:fld id="{345D60D9-5372-5F40-9443-0F9AE5BDC3C8}" type="slidenum">
              <a:rPr lang="en-US" smtClean="0"/>
              <a:pPr/>
              <a:t>‹#›</a:t>
            </a:fld>
            <a:endParaRPr lang="en-US" dirty="0"/>
          </a:p>
        </p:txBody>
      </p:sp>
      <p:sp>
        <p:nvSpPr>
          <p:cNvPr id="5" name="Footer">
            <a:extLst>
              <a:ext uri="{FF2B5EF4-FFF2-40B4-BE49-F238E27FC236}">
                <a16:creationId xmlns:a16="http://schemas.microsoft.com/office/drawing/2014/main" id="{BE5E9E95-1036-471A-96CF-B7D5FE282FCE}"/>
              </a:ext>
            </a:extLst>
          </p:cNvPr>
          <p:cNvSpPr>
            <a:spLocks noGrp="1"/>
          </p:cNvSpPr>
          <p:nvPr>
            <p:ph type="ftr" sz="quarter" idx="18"/>
          </p:nvPr>
        </p:nvSpPr>
        <p:spPr/>
        <p:txBody>
          <a:bodyPr/>
          <a:lstStyle/>
          <a:p>
            <a:r>
              <a:rPr lang="en-US"/>
              <a:t>Copyright © 2020, Oracle and/or its affiliates  |  Confidential: Internal</a:t>
            </a:r>
            <a:endParaRPr lang="en-US" dirty="0"/>
          </a:p>
        </p:txBody>
      </p:sp>
      <p:sp>
        <p:nvSpPr>
          <p:cNvPr id="4" name="Date">
            <a:extLst>
              <a:ext uri="{FF2B5EF4-FFF2-40B4-BE49-F238E27FC236}">
                <a16:creationId xmlns:a16="http://schemas.microsoft.com/office/drawing/2014/main" id="{8010DE74-E2DA-4AC8-9606-B0A60A71D99B}"/>
              </a:ext>
            </a:extLst>
          </p:cNvPr>
          <p:cNvSpPr>
            <a:spLocks noGrp="1"/>
          </p:cNvSpPr>
          <p:nvPr>
            <p:ph type="dt" sz="half" idx="17"/>
          </p:nvPr>
        </p:nvSpPr>
        <p:spPr/>
        <p:txBody>
          <a:bodyPr/>
          <a:lstStyle/>
          <a:p>
            <a:r>
              <a:rPr lang="en-US"/>
              <a:t>[Date]</a:t>
            </a:r>
            <a:endParaRPr lang="en-US" dirty="0"/>
          </a:p>
        </p:txBody>
      </p:sp>
      <p:pic>
        <p:nvPicPr>
          <p:cNvPr id="10" name="OTag">
            <a:extLst>
              <a:ext uri="{FF2B5EF4-FFF2-40B4-BE49-F238E27FC236}">
                <a16:creationId xmlns:a16="http://schemas.microsoft.com/office/drawing/2014/main" id="{3AA2A5D2-AD0A-4DBD-927A-96DC377BC49B}"/>
              </a:ext>
              <a:ext uri="{C183D7F6-B498-43B3-948B-1728B52AA6E4}">
                <adec:decorative xmlns:adec="http://schemas.microsoft.com/office/drawing/2017/decorative" val="1"/>
              </a:ext>
            </a:extLst>
          </p:cNvPr>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19331318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Light - Numbered Outline">
    <p:spTree>
      <p:nvGrpSpPr>
        <p:cNvPr id="1" name=""/>
        <p:cNvGrpSpPr/>
        <p:nvPr/>
      </p:nvGrpSpPr>
      <p:grpSpPr>
        <a:xfrm>
          <a:off x="0" y="0"/>
          <a:ext cx="0" cy="0"/>
          <a:chOff x="0" y="0"/>
          <a:chExt cx="0" cy="0"/>
        </a:xfrm>
      </p:grpSpPr>
      <p:pic>
        <p:nvPicPr>
          <p:cNvPr id="21" name="Cloud">
            <a:extLst>
              <a:ext uri="{FF2B5EF4-FFF2-40B4-BE49-F238E27FC236}">
                <a16:creationId xmlns:a16="http://schemas.microsoft.com/office/drawing/2014/main" id="{B9D94F4A-D0AE-411E-9303-E56AFB72BE84}"/>
              </a:ext>
              <a:ext uri="{C183D7F6-B498-43B3-948B-1728B52AA6E4}">
                <adec:decorative xmlns:adec="http://schemas.microsoft.com/office/drawing/2017/decorative" val="1"/>
              </a:ext>
            </a:extLst>
          </p:cNvPr>
          <p:cNvPicPr>
            <a:picLocks noChangeAspect="1"/>
          </p:cNvPicPr>
          <p:nvPr userDrawn="1"/>
        </p:nvPicPr>
        <p:blipFill rotWithShape="1">
          <a:blip r:embed="rId2" cstate="email">
            <a:alphaModFix amt="80000"/>
            <a:extLst>
              <a:ext uri="{28A0092B-C50C-407E-A947-70E740481C1C}">
                <a14:useLocalDpi xmlns:a14="http://schemas.microsoft.com/office/drawing/2010/main" val="0"/>
              </a:ext>
            </a:extLst>
          </a:blip>
          <a:srcRect t="17927" b="29367"/>
          <a:stretch/>
        </p:blipFill>
        <p:spPr>
          <a:xfrm>
            <a:off x="5552282" y="4393976"/>
            <a:ext cx="6133750" cy="1713138"/>
          </a:xfrm>
          <a:prstGeom prst="rect">
            <a:avLst/>
          </a:prstGeom>
        </p:spPr>
      </p:pic>
      <p:sp>
        <p:nvSpPr>
          <p:cNvPr id="4" name="Title">
            <a:extLst>
              <a:ext uri="{FF2B5EF4-FFF2-40B4-BE49-F238E27FC236}">
                <a16:creationId xmlns:a16="http://schemas.microsoft.com/office/drawing/2014/main" id="{3B7A3120-AB01-4329-8201-BBB98336166F}"/>
              </a:ext>
            </a:extLst>
          </p:cNvPr>
          <p:cNvSpPr>
            <a:spLocks noGrp="1"/>
          </p:cNvSpPr>
          <p:nvPr>
            <p:ph type="title" hasCustomPrompt="1"/>
          </p:nvPr>
        </p:nvSpPr>
        <p:spPr/>
        <p:txBody>
          <a:bodyPr/>
          <a:lstStyle>
            <a:lvl1pPr>
              <a:defRPr/>
            </a:lvl1pPr>
          </a:lstStyle>
          <a:p>
            <a:r>
              <a:rPr lang="en-US" dirty="0"/>
              <a:t>Title</a:t>
            </a:r>
          </a:p>
        </p:txBody>
      </p:sp>
      <p:sp>
        <p:nvSpPr>
          <p:cNvPr id="13" name="Number 1">
            <a:extLst>
              <a:ext uri="{FF2B5EF4-FFF2-40B4-BE49-F238E27FC236}">
                <a16:creationId xmlns:a16="http://schemas.microsoft.com/office/drawing/2014/main" id="{85B432C7-6194-C04D-8607-A1DFBA3219E4}"/>
              </a:ext>
            </a:extLst>
          </p:cNvPr>
          <p:cNvSpPr>
            <a:spLocks noGrp="1"/>
          </p:cNvSpPr>
          <p:nvPr>
            <p:ph type="body" sz="quarter" idx="10" hasCustomPrompt="1"/>
          </p:nvPr>
        </p:nvSpPr>
        <p:spPr>
          <a:xfrm>
            <a:off x="768095" y="1833748"/>
            <a:ext cx="439953" cy="395562"/>
          </a:xfrm>
          <a:prstGeom prst="rect">
            <a:avLst/>
          </a:prstGeom>
        </p:spPr>
        <p:txBody>
          <a:bodyPr wrap="none" lIns="0" rIns="0">
            <a:noAutofit/>
          </a:bodyPr>
          <a:lstStyle>
            <a:lvl1pPr marL="0" indent="0" algn="l">
              <a:buNone/>
              <a:defRPr sz="2000">
                <a:solidFill>
                  <a:srgbClr val="AE562C"/>
                </a:solidFill>
                <a:latin typeface="Georgia" panose="02040502050405020303" pitchFamily="18" charset="0"/>
              </a:defRPr>
            </a:lvl1pPr>
          </a:lstStyle>
          <a:p>
            <a:pPr lvl="0"/>
            <a:r>
              <a:rPr lang="en-US" dirty="0"/>
              <a:t>X</a:t>
            </a:r>
          </a:p>
        </p:txBody>
      </p:sp>
      <p:sp>
        <p:nvSpPr>
          <p:cNvPr id="3" name="Text Field 1">
            <a:extLst>
              <a:ext uri="{FF2B5EF4-FFF2-40B4-BE49-F238E27FC236}">
                <a16:creationId xmlns:a16="http://schemas.microsoft.com/office/drawing/2014/main" id="{FD86EFD9-8225-47A7-9DFF-A350F67E94AA}"/>
              </a:ext>
            </a:extLst>
          </p:cNvPr>
          <p:cNvSpPr>
            <a:spLocks noGrp="1"/>
          </p:cNvSpPr>
          <p:nvPr>
            <p:ph type="body" idx="1"/>
          </p:nvPr>
        </p:nvSpPr>
        <p:spPr>
          <a:xfrm>
            <a:off x="1371411" y="1797991"/>
            <a:ext cx="10052493"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5" name="Number 2">
            <a:extLst>
              <a:ext uri="{FF2B5EF4-FFF2-40B4-BE49-F238E27FC236}">
                <a16:creationId xmlns:a16="http://schemas.microsoft.com/office/drawing/2014/main" id="{06493D53-065B-674D-B762-76404273F0D9}"/>
              </a:ext>
            </a:extLst>
          </p:cNvPr>
          <p:cNvSpPr>
            <a:spLocks noGrp="1"/>
          </p:cNvSpPr>
          <p:nvPr>
            <p:ph type="body" sz="quarter" idx="11" hasCustomPrompt="1"/>
          </p:nvPr>
        </p:nvSpPr>
        <p:spPr>
          <a:xfrm>
            <a:off x="768095" y="2345834"/>
            <a:ext cx="439953" cy="395562"/>
          </a:xfrm>
          <a:prstGeom prst="rect">
            <a:avLst/>
          </a:prstGeom>
        </p:spPr>
        <p:txBody>
          <a:bodyPr wrap="none" lIns="0" rIns="0">
            <a:noAutofit/>
          </a:bodyPr>
          <a:lstStyle>
            <a:lvl1pPr marL="0" indent="0" algn="l">
              <a:buNone/>
              <a:defRPr sz="2000">
                <a:solidFill>
                  <a:srgbClr val="AE562C"/>
                </a:solidFill>
                <a:latin typeface="Georgia" panose="02040502050405020303" pitchFamily="18" charset="0"/>
              </a:defRPr>
            </a:lvl1pPr>
          </a:lstStyle>
          <a:p>
            <a:pPr lvl="0"/>
            <a:r>
              <a:rPr lang="en-US" dirty="0"/>
              <a:t>X</a:t>
            </a:r>
          </a:p>
        </p:txBody>
      </p:sp>
      <p:sp>
        <p:nvSpPr>
          <p:cNvPr id="19" name="Text Field 2">
            <a:extLst>
              <a:ext uri="{FF2B5EF4-FFF2-40B4-BE49-F238E27FC236}">
                <a16:creationId xmlns:a16="http://schemas.microsoft.com/office/drawing/2014/main" id="{53E966DA-E5B9-074E-B0AA-F5451AF51BAE}"/>
              </a:ext>
            </a:extLst>
          </p:cNvPr>
          <p:cNvSpPr>
            <a:spLocks noGrp="1"/>
          </p:cNvSpPr>
          <p:nvPr>
            <p:ph type="body" idx="16"/>
          </p:nvPr>
        </p:nvSpPr>
        <p:spPr>
          <a:xfrm>
            <a:off x="1371411" y="2317188"/>
            <a:ext cx="10052493"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6" name="Number 3">
            <a:extLst>
              <a:ext uri="{FF2B5EF4-FFF2-40B4-BE49-F238E27FC236}">
                <a16:creationId xmlns:a16="http://schemas.microsoft.com/office/drawing/2014/main" id="{DD2FB6D0-D95C-6242-A795-CCD93D8A20FE}"/>
              </a:ext>
            </a:extLst>
          </p:cNvPr>
          <p:cNvSpPr>
            <a:spLocks noGrp="1"/>
          </p:cNvSpPr>
          <p:nvPr>
            <p:ph type="body" sz="quarter" idx="12" hasCustomPrompt="1"/>
          </p:nvPr>
        </p:nvSpPr>
        <p:spPr>
          <a:xfrm>
            <a:off x="768095" y="2865008"/>
            <a:ext cx="439953" cy="395562"/>
          </a:xfrm>
          <a:prstGeom prst="rect">
            <a:avLst/>
          </a:prstGeom>
        </p:spPr>
        <p:txBody>
          <a:bodyPr wrap="none" lIns="0" rIns="0">
            <a:noAutofit/>
          </a:bodyPr>
          <a:lstStyle>
            <a:lvl1pPr marL="0" indent="0" algn="l">
              <a:buNone/>
              <a:defRPr sz="2000">
                <a:solidFill>
                  <a:srgbClr val="AE562C"/>
                </a:solidFill>
                <a:latin typeface="Georgia" panose="02040502050405020303" pitchFamily="18" charset="0"/>
              </a:defRPr>
            </a:lvl1pPr>
          </a:lstStyle>
          <a:p>
            <a:pPr lvl="0"/>
            <a:r>
              <a:rPr lang="en-US" dirty="0"/>
              <a:t>X</a:t>
            </a:r>
          </a:p>
        </p:txBody>
      </p:sp>
      <p:sp>
        <p:nvSpPr>
          <p:cNvPr id="20" name="Text Field 3">
            <a:extLst>
              <a:ext uri="{FF2B5EF4-FFF2-40B4-BE49-F238E27FC236}">
                <a16:creationId xmlns:a16="http://schemas.microsoft.com/office/drawing/2014/main" id="{35FDD008-E0E6-4746-AB5B-78D012E92B2E}"/>
              </a:ext>
            </a:extLst>
          </p:cNvPr>
          <p:cNvSpPr>
            <a:spLocks noGrp="1"/>
          </p:cNvSpPr>
          <p:nvPr>
            <p:ph type="body" idx="17"/>
          </p:nvPr>
        </p:nvSpPr>
        <p:spPr>
          <a:xfrm>
            <a:off x="1371411" y="2836385"/>
            <a:ext cx="10052493"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7" name="Number 4">
            <a:extLst>
              <a:ext uri="{FF2B5EF4-FFF2-40B4-BE49-F238E27FC236}">
                <a16:creationId xmlns:a16="http://schemas.microsoft.com/office/drawing/2014/main" id="{D25DA43B-4E3A-394F-B8B3-16A0A25D880E}"/>
              </a:ext>
            </a:extLst>
          </p:cNvPr>
          <p:cNvSpPr>
            <a:spLocks noGrp="1"/>
          </p:cNvSpPr>
          <p:nvPr>
            <p:ph type="body" sz="quarter" idx="13" hasCustomPrompt="1"/>
          </p:nvPr>
        </p:nvSpPr>
        <p:spPr>
          <a:xfrm>
            <a:off x="768095" y="3384182"/>
            <a:ext cx="439953" cy="395562"/>
          </a:xfrm>
          <a:prstGeom prst="rect">
            <a:avLst/>
          </a:prstGeom>
        </p:spPr>
        <p:txBody>
          <a:bodyPr wrap="none" lIns="0" rIns="0">
            <a:noAutofit/>
          </a:bodyPr>
          <a:lstStyle>
            <a:lvl1pPr marL="0" indent="0" algn="l">
              <a:buNone/>
              <a:defRPr sz="2000">
                <a:solidFill>
                  <a:srgbClr val="AE562C"/>
                </a:solidFill>
                <a:latin typeface="Georgia" panose="02040502050405020303" pitchFamily="18" charset="0"/>
              </a:defRPr>
            </a:lvl1pPr>
          </a:lstStyle>
          <a:p>
            <a:pPr lvl="0"/>
            <a:r>
              <a:rPr lang="en-US" dirty="0"/>
              <a:t>X</a:t>
            </a:r>
          </a:p>
        </p:txBody>
      </p:sp>
      <p:sp>
        <p:nvSpPr>
          <p:cNvPr id="22" name="Text Field 4">
            <a:extLst>
              <a:ext uri="{FF2B5EF4-FFF2-40B4-BE49-F238E27FC236}">
                <a16:creationId xmlns:a16="http://schemas.microsoft.com/office/drawing/2014/main" id="{A5DE72B7-8353-7C47-A8C2-69DED713D179}"/>
              </a:ext>
            </a:extLst>
          </p:cNvPr>
          <p:cNvSpPr>
            <a:spLocks noGrp="1"/>
          </p:cNvSpPr>
          <p:nvPr>
            <p:ph type="body" idx="18"/>
          </p:nvPr>
        </p:nvSpPr>
        <p:spPr>
          <a:xfrm>
            <a:off x="1371411" y="3355582"/>
            <a:ext cx="10052493"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8" name="Number 5">
            <a:extLst>
              <a:ext uri="{FF2B5EF4-FFF2-40B4-BE49-F238E27FC236}">
                <a16:creationId xmlns:a16="http://schemas.microsoft.com/office/drawing/2014/main" id="{0EC907BF-0F79-AE40-A0E1-10EDEEBBAE51}"/>
              </a:ext>
            </a:extLst>
          </p:cNvPr>
          <p:cNvSpPr>
            <a:spLocks noGrp="1"/>
          </p:cNvSpPr>
          <p:nvPr>
            <p:ph type="body" sz="quarter" idx="14" hasCustomPrompt="1"/>
          </p:nvPr>
        </p:nvSpPr>
        <p:spPr>
          <a:xfrm>
            <a:off x="768095" y="3903354"/>
            <a:ext cx="439953" cy="395562"/>
          </a:xfrm>
          <a:prstGeom prst="rect">
            <a:avLst/>
          </a:prstGeom>
        </p:spPr>
        <p:txBody>
          <a:bodyPr wrap="none" lIns="0" rIns="0">
            <a:noAutofit/>
          </a:bodyPr>
          <a:lstStyle>
            <a:lvl1pPr marL="0" indent="0" algn="l">
              <a:buNone/>
              <a:defRPr sz="2000">
                <a:solidFill>
                  <a:srgbClr val="AE562C"/>
                </a:solidFill>
                <a:latin typeface="Georgia" panose="02040502050405020303" pitchFamily="18" charset="0"/>
              </a:defRPr>
            </a:lvl1pPr>
          </a:lstStyle>
          <a:p>
            <a:pPr lvl="0"/>
            <a:r>
              <a:rPr lang="en-US" dirty="0"/>
              <a:t>X</a:t>
            </a:r>
          </a:p>
        </p:txBody>
      </p:sp>
      <p:sp>
        <p:nvSpPr>
          <p:cNvPr id="23" name="Text Field 5">
            <a:extLst>
              <a:ext uri="{FF2B5EF4-FFF2-40B4-BE49-F238E27FC236}">
                <a16:creationId xmlns:a16="http://schemas.microsoft.com/office/drawing/2014/main" id="{6D1BD307-5E4B-9647-A402-54CF30BEC3C6}"/>
              </a:ext>
            </a:extLst>
          </p:cNvPr>
          <p:cNvSpPr>
            <a:spLocks noGrp="1"/>
          </p:cNvSpPr>
          <p:nvPr>
            <p:ph type="body" idx="19"/>
          </p:nvPr>
        </p:nvSpPr>
        <p:spPr>
          <a:xfrm>
            <a:off x="1371411" y="3874779"/>
            <a:ext cx="10052493"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7" name="Slide Number">
            <a:extLst>
              <a:ext uri="{FF2B5EF4-FFF2-40B4-BE49-F238E27FC236}">
                <a16:creationId xmlns:a16="http://schemas.microsoft.com/office/drawing/2014/main" id="{ADC3B97F-4317-2244-A893-1F690DBA4FE4}"/>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25" name="Footer">
            <a:extLst>
              <a:ext uri="{FF2B5EF4-FFF2-40B4-BE49-F238E27FC236}">
                <a16:creationId xmlns:a16="http://schemas.microsoft.com/office/drawing/2014/main" id="{5C832301-2AE4-1245-BF5A-702B011155AF}"/>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a:t>Copyright © 2020, Oracle and/or its affiliates  |  Confidential: Internal</a:t>
            </a:r>
            <a:endParaRPr lang="en-US" dirty="0"/>
          </a:p>
        </p:txBody>
      </p:sp>
      <p:sp>
        <p:nvSpPr>
          <p:cNvPr id="5" name="Date">
            <a:extLst>
              <a:ext uri="{FF2B5EF4-FFF2-40B4-BE49-F238E27FC236}">
                <a16:creationId xmlns:a16="http://schemas.microsoft.com/office/drawing/2014/main" id="{B2AA63D4-B866-431A-A0C7-C492B68FD181}"/>
              </a:ext>
            </a:extLst>
          </p:cNvPr>
          <p:cNvSpPr>
            <a:spLocks noGrp="1"/>
          </p:cNvSpPr>
          <p:nvPr>
            <p:ph type="dt" sz="half" idx="20"/>
          </p:nvPr>
        </p:nvSpPr>
        <p:spPr/>
        <p:txBody>
          <a:bodyPr/>
          <a:lstStyle/>
          <a:p>
            <a:r>
              <a:rPr lang="en-US"/>
              <a:t>[Date]</a:t>
            </a:r>
            <a:endParaRPr lang="en-US" dirty="0"/>
          </a:p>
        </p:txBody>
      </p:sp>
    </p:spTree>
    <p:extLst>
      <p:ext uri="{BB962C8B-B14F-4D97-AF65-F5344CB8AC3E}">
        <p14:creationId xmlns:p14="http://schemas.microsoft.com/office/powerpoint/2010/main" val="3991427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Dark - Numbered Outline">
    <p:bg>
      <p:bgRef idx="1001">
        <a:schemeClr val="bg1"/>
      </p:bgRef>
    </p:bg>
    <p:spTree>
      <p:nvGrpSpPr>
        <p:cNvPr id="1" name=""/>
        <p:cNvGrpSpPr/>
        <p:nvPr/>
      </p:nvGrpSpPr>
      <p:grpSpPr>
        <a:xfrm>
          <a:off x="0" y="0"/>
          <a:ext cx="0" cy="0"/>
          <a:chOff x="0" y="0"/>
          <a:chExt cx="0" cy="0"/>
        </a:xfrm>
      </p:grpSpPr>
      <p:pic>
        <p:nvPicPr>
          <p:cNvPr id="24" name="Cloud">
            <a:extLst>
              <a:ext uri="{FF2B5EF4-FFF2-40B4-BE49-F238E27FC236}">
                <a16:creationId xmlns:a16="http://schemas.microsoft.com/office/drawing/2014/main" id="{13B9A18E-C070-42F0-9CB4-20F3B75A1844}"/>
              </a:ext>
              <a:ext uri="{C183D7F6-B498-43B3-948B-1728B52AA6E4}">
                <adec:decorative xmlns:adec="http://schemas.microsoft.com/office/drawing/2017/decorative" val="1"/>
              </a:ext>
            </a:extLst>
          </p:cNvPr>
          <p:cNvPicPr>
            <a:picLocks noChangeAspect="1"/>
          </p:cNvPicPr>
          <p:nvPr userDrawn="1"/>
        </p:nvPicPr>
        <p:blipFill rotWithShape="1">
          <a:blip r:embed="rId2" cstate="email">
            <a:alphaModFix amt="80000"/>
            <a:extLst>
              <a:ext uri="{28A0092B-C50C-407E-A947-70E740481C1C}">
                <a14:useLocalDpi xmlns:a14="http://schemas.microsoft.com/office/drawing/2010/main" val="0"/>
              </a:ext>
            </a:extLst>
          </a:blip>
          <a:srcRect t="27242" b="23141"/>
          <a:stretch/>
        </p:blipFill>
        <p:spPr bwMode="invGray">
          <a:xfrm>
            <a:off x="5552282" y="4494368"/>
            <a:ext cx="6133750" cy="1612745"/>
          </a:xfrm>
          <a:prstGeom prst="rect">
            <a:avLst/>
          </a:prstGeom>
        </p:spPr>
      </p:pic>
      <p:sp>
        <p:nvSpPr>
          <p:cNvPr id="4" name="Title">
            <a:extLst>
              <a:ext uri="{FF2B5EF4-FFF2-40B4-BE49-F238E27FC236}">
                <a16:creationId xmlns:a16="http://schemas.microsoft.com/office/drawing/2014/main" id="{3B7A3120-AB01-4329-8201-BBB98336166F}"/>
              </a:ext>
            </a:extLst>
          </p:cNvPr>
          <p:cNvSpPr>
            <a:spLocks noGrp="1"/>
          </p:cNvSpPr>
          <p:nvPr>
            <p:ph type="title" hasCustomPrompt="1"/>
          </p:nvPr>
        </p:nvSpPr>
        <p:spPr/>
        <p:txBody>
          <a:bodyPr/>
          <a:lstStyle>
            <a:lvl1pPr>
              <a:defRPr/>
            </a:lvl1pPr>
          </a:lstStyle>
          <a:p>
            <a:r>
              <a:rPr lang="en-US" dirty="0"/>
              <a:t>Title</a:t>
            </a:r>
          </a:p>
        </p:txBody>
      </p:sp>
      <p:sp>
        <p:nvSpPr>
          <p:cNvPr id="13" name="Number 1">
            <a:extLst>
              <a:ext uri="{FF2B5EF4-FFF2-40B4-BE49-F238E27FC236}">
                <a16:creationId xmlns:a16="http://schemas.microsoft.com/office/drawing/2014/main" id="{85B432C7-6194-C04D-8607-A1DFBA3219E4}"/>
              </a:ext>
            </a:extLst>
          </p:cNvPr>
          <p:cNvSpPr>
            <a:spLocks noGrp="1"/>
          </p:cNvSpPr>
          <p:nvPr>
            <p:ph type="body" sz="quarter" idx="10" hasCustomPrompt="1"/>
          </p:nvPr>
        </p:nvSpPr>
        <p:spPr>
          <a:xfrm>
            <a:off x="768095" y="1826660"/>
            <a:ext cx="439953" cy="395562"/>
          </a:xfrm>
          <a:prstGeom prst="rect">
            <a:avLst/>
          </a:prstGeom>
        </p:spPr>
        <p:txBody>
          <a:bodyPr wrap="none" lIns="0" rIns="0">
            <a:noAutofit/>
          </a:bodyPr>
          <a:lstStyle>
            <a:lvl1pPr marL="0" indent="0" algn="l">
              <a:buNone/>
              <a:defRPr sz="2000">
                <a:solidFill>
                  <a:srgbClr val="759C6C"/>
                </a:solidFill>
                <a:latin typeface="Georgia" panose="02040502050405020303" pitchFamily="18" charset="0"/>
              </a:defRPr>
            </a:lvl1pPr>
          </a:lstStyle>
          <a:p>
            <a:pPr lvl="0"/>
            <a:r>
              <a:rPr lang="en-US" dirty="0"/>
              <a:t>X</a:t>
            </a:r>
          </a:p>
        </p:txBody>
      </p:sp>
      <p:sp>
        <p:nvSpPr>
          <p:cNvPr id="3" name="Text Field 1">
            <a:extLst>
              <a:ext uri="{FF2B5EF4-FFF2-40B4-BE49-F238E27FC236}">
                <a16:creationId xmlns:a16="http://schemas.microsoft.com/office/drawing/2014/main" id="{FD86EFD9-8225-47A7-9DFF-A350F67E94AA}"/>
              </a:ext>
            </a:extLst>
          </p:cNvPr>
          <p:cNvSpPr>
            <a:spLocks noGrp="1"/>
          </p:cNvSpPr>
          <p:nvPr>
            <p:ph type="body" idx="1"/>
          </p:nvPr>
        </p:nvSpPr>
        <p:spPr>
          <a:xfrm>
            <a:off x="1371411" y="1797991"/>
            <a:ext cx="10052493"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5" name="Number 2">
            <a:extLst>
              <a:ext uri="{FF2B5EF4-FFF2-40B4-BE49-F238E27FC236}">
                <a16:creationId xmlns:a16="http://schemas.microsoft.com/office/drawing/2014/main" id="{06493D53-065B-674D-B762-76404273F0D9}"/>
              </a:ext>
            </a:extLst>
          </p:cNvPr>
          <p:cNvSpPr>
            <a:spLocks noGrp="1"/>
          </p:cNvSpPr>
          <p:nvPr>
            <p:ph type="body" sz="quarter" idx="11" hasCustomPrompt="1"/>
          </p:nvPr>
        </p:nvSpPr>
        <p:spPr>
          <a:xfrm>
            <a:off x="768095" y="2345834"/>
            <a:ext cx="439953" cy="395562"/>
          </a:xfrm>
          <a:prstGeom prst="rect">
            <a:avLst/>
          </a:prstGeom>
        </p:spPr>
        <p:txBody>
          <a:bodyPr wrap="none" lIns="0" rIns="0">
            <a:noAutofit/>
          </a:bodyPr>
          <a:lstStyle>
            <a:lvl1pPr marL="0" indent="0" algn="l">
              <a:buNone/>
              <a:defRPr sz="2000">
                <a:solidFill>
                  <a:srgbClr val="759C6C"/>
                </a:solidFill>
                <a:latin typeface="Georgia" panose="02040502050405020303" pitchFamily="18" charset="0"/>
              </a:defRPr>
            </a:lvl1pPr>
          </a:lstStyle>
          <a:p>
            <a:pPr lvl="0"/>
            <a:r>
              <a:rPr lang="en-US" dirty="0"/>
              <a:t>X</a:t>
            </a:r>
          </a:p>
        </p:txBody>
      </p:sp>
      <p:sp>
        <p:nvSpPr>
          <p:cNvPr id="19" name="Text Field 2">
            <a:extLst>
              <a:ext uri="{FF2B5EF4-FFF2-40B4-BE49-F238E27FC236}">
                <a16:creationId xmlns:a16="http://schemas.microsoft.com/office/drawing/2014/main" id="{53E966DA-E5B9-074E-B0AA-F5451AF51BAE}"/>
              </a:ext>
            </a:extLst>
          </p:cNvPr>
          <p:cNvSpPr>
            <a:spLocks noGrp="1"/>
          </p:cNvSpPr>
          <p:nvPr>
            <p:ph type="body" idx="16"/>
          </p:nvPr>
        </p:nvSpPr>
        <p:spPr>
          <a:xfrm>
            <a:off x="1371411" y="2317188"/>
            <a:ext cx="10052493"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6" name="Number 3">
            <a:extLst>
              <a:ext uri="{FF2B5EF4-FFF2-40B4-BE49-F238E27FC236}">
                <a16:creationId xmlns:a16="http://schemas.microsoft.com/office/drawing/2014/main" id="{DD2FB6D0-D95C-6242-A795-CCD93D8A20FE}"/>
              </a:ext>
            </a:extLst>
          </p:cNvPr>
          <p:cNvSpPr>
            <a:spLocks noGrp="1"/>
          </p:cNvSpPr>
          <p:nvPr>
            <p:ph type="body" sz="quarter" idx="12" hasCustomPrompt="1"/>
          </p:nvPr>
        </p:nvSpPr>
        <p:spPr>
          <a:xfrm>
            <a:off x="768095" y="2865008"/>
            <a:ext cx="439953" cy="395562"/>
          </a:xfrm>
          <a:prstGeom prst="rect">
            <a:avLst/>
          </a:prstGeom>
        </p:spPr>
        <p:txBody>
          <a:bodyPr wrap="none" lIns="0" rIns="0">
            <a:noAutofit/>
          </a:bodyPr>
          <a:lstStyle>
            <a:lvl1pPr marL="0" indent="0" algn="l">
              <a:buNone/>
              <a:defRPr sz="2000">
                <a:solidFill>
                  <a:srgbClr val="759C6C"/>
                </a:solidFill>
                <a:latin typeface="Georgia" panose="02040502050405020303" pitchFamily="18" charset="0"/>
              </a:defRPr>
            </a:lvl1pPr>
          </a:lstStyle>
          <a:p>
            <a:pPr lvl="0"/>
            <a:r>
              <a:rPr lang="en-US" dirty="0"/>
              <a:t>X</a:t>
            </a:r>
          </a:p>
        </p:txBody>
      </p:sp>
      <p:sp>
        <p:nvSpPr>
          <p:cNvPr id="20" name="Text Field 3">
            <a:extLst>
              <a:ext uri="{FF2B5EF4-FFF2-40B4-BE49-F238E27FC236}">
                <a16:creationId xmlns:a16="http://schemas.microsoft.com/office/drawing/2014/main" id="{35FDD008-E0E6-4746-AB5B-78D012E92B2E}"/>
              </a:ext>
            </a:extLst>
          </p:cNvPr>
          <p:cNvSpPr>
            <a:spLocks noGrp="1"/>
          </p:cNvSpPr>
          <p:nvPr>
            <p:ph type="body" idx="17"/>
          </p:nvPr>
        </p:nvSpPr>
        <p:spPr>
          <a:xfrm>
            <a:off x="1371411" y="2836385"/>
            <a:ext cx="10052493"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7" name="Number 4">
            <a:extLst>
              <a:ext uri="{FF2B5EF4-FFF2-40B4-BE49-F238E27FC236}">
                <a16:creationId xmlns:a16="http://schemas.microsoft.com/office/drawing/2014/main" id="{D25DA43B-4E3A-394F-B8B3-16A0A25D880E}"/>
              </a:ext>
            </a:extLst>
          </p:cNvPr>
          <p:cNvSpPr>
            <a:spLocks noGrp="1"/>
          </p:cNvSpPr>
          <p:nvPr>
            <p:ph type="body" sz="quarter" idx="13" hasCustomPrompt="1"/>
          </p:nvPr>
        </p:nvSpPr>
        <p:spPr>
          <a:xfrm>
            <a:off x="768095" y="3384182"/>
            <a:ext cx="439953" cy="395562"/>
          </a:xfrm>
          <a:prstGeom prst="rect">
            <a:avLst/>
          </a:prstGeom>
        </p:spPr>
        <p:txBody>
          <a:bodyPr wrap="none" lIns="0" rIns="0">
            <a:noAutofit/>
          </a:bodyPr>
          <a:lstStyle>
            <a:lvl1pPr marL="0" indent="0" algn="l">
              <a:buNone/>
              <a:defRPr sz="2000">
                <a:solidFill>
                  <a:srgbClr val="759C6C"/>
                </a:solidFill>
                <a:latin typeface="Georgia" panose="02040502050405020303" pitchFamily="18" charset="0"/>
              </a:defRPr>
            </a:lvl1pPr>
          </a:lstStyle>
          <a:p>
            <a:pPr lvl="0"/>
            <a:r>
              <a:rPr lang="en-US" dirty="0"/>
              <a:t>X</a:t>
            </a:r>
          </a:p>
        </p:txBody>
      </p:sp>
      <p:sp>
        <p:nvSpPr>
          <p:cNvPr id="22" name="Text Field 4">
            <a:extLst>
              <a:ext uri="{FF2B5EF4-FFF2-40B4-BE49-F238E27FC236}">
                <a16:creationId xmlns:a16="http://schemas.microsoft.com/office/drawing/2014/main" id="{A5DE72B7-8353-7C47-A8C2-69DED713D179}"/>
              </a:ext>
            </a:extLst>
          </p:cNvPr>
          <p:cNvSpPr>
            <a:spLocks noGrp="1"/>
          </p:cNvSpPr>
          <p:nvPr>
            <p:ph type="body" idx="18"/>
          </p:nvPr>
        </p:nvSpPr>
        <p:spPr>
          <a:xfrm>
            <a:off x="1371411" y="3355582"/>
            <a:ext cx="10052493"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8" name="Number 5">
            <a:extLst>
              <a:ext uri="{FF2B5EF4-FFF2-40B4-BE49-F238E27FC236}">
                <a16:creationId xmlns:a16="http://schemas.microsoft.com/office/drawing/2014/main" id="{0EC907BF-0F79-AE40-A0E1-10EDEEBBAE51}"/>
              </a:ext>
            </a:extLst>
          </p:cNvPr>
          <p:cNvSpPr>
            <a:spLocks noGrp="1"/>
          </p:cNvSpPr>
          <p:nvPr>
            <p:ph type="body" sz="quarter" idx="14" hasCustomPrompt="1"/>
          </p:nvPr>
        </p:nvSpPr>
        <p:spPr>
          <a:xfrm>
            <a:off x="768095" y="3903354"/>
            <a:ext cx="439953" cy="395562"/>
          </a:xfrm>
          <a:prstGeom prst="rect">
            <a:avLst/>
          </a:prstGeom>
        </p:spPr>
        <p:txBody>
          <a:bodyPr wrap="none" lIns="0" rIns="0">
            <a:noAutofit/>
          </a:bodyPr>
          <a:lstStyle>
            <a:lvl1pPr marL="0" indent="0" algn="l">
              <a:buNone/>
              <a:defRPr sz="2000">
                <a:solidFill>
                  <a:srgbClr val="759C6C"/>
                </a:solidFill>
                <a:latin typeface="Georgia" panose="02040502050405020303" pitchFamily="18" charset="0"/>
              </a:defRPr>
            </a:lvl1pPr>
          </a:lstStyle>
          <a:p>
            <a:pPr lvl="0"/>
            <a:r>
              <a:rPr lang="en-US" dirty="0"/>
              <a:t>X</a:t>
            </a:r>
          </a:p>
        </p:txBody>
      </p:sp>
      <p:sp>
        <p:nvSpPr>
          <p:cNvPr id="23" name="Text Field 5">
            <a:extLst>
              <a:ext uri="{FF2B5EF4-FFF2-40B4-BE49-F238E27FC236}">
                <a16:creationId xmlns:a16="http://schemas.microsoft.com/office/drawing/2014/main" id="{6D1BD307-5E4B-9647-A402-54CF30BEC3C6}"/>
              </a:ext>
            </a:extLst>
          </p:cNvPr>
          <p:cNvSpPr>
            <a:spLocks noGrp="1"/>
          </p:cNvSpPr>
          <p:nvPr>
            <p:ph type="body" idx="19"/>
          </p:nvPr>
        </p:nvSpPr>
        <p:spPr>
          <a:xfrm>
            <a:off x="1371411" y="3874779"/>
            <a:ext cx="10052493"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7" name="Slide Number">
            <a:extLst>
              <a:ext uri="{FF2B5EF4-FFF2-40B4-BE49-F238E27FC236}">
                <a16:creationId xmlns:a16="http://schemas.microsoft.com/office/drawing/2014/main" id="{ADC3B97F-4317-2244-A893-1F690DBA4FE4}"/>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25" name="Footer">
            <a:extLst>
              <a:ext uri="{FF2B5EF4-FFF2-40B4-BE49-F238E27FC236}">
                <a16:creationId xmlns:a16="http://schemas.microsoft.com/office/drawing/2014/main" id="{5C832301-2AE4-1245-BF5A-702B011155AF}"/>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a:t>Copyright © 2020, Oracle and/or its affiliates  |  Confidential: Internal</a:t>
            </a:r>
            <a:endParaRPr lang="en-US" dirty="0"/>
          </a:p>
        </p:txBody>
      </p:sp>
      <p:sp>
        <p:nvSpPr>
          <p:cNvPr id="5" name="Date">
            <a:extLst>
              <a:ext uri="{FF2B5EF4-FFF2-40B4-BE49-F238E27FC236}">
                <a16:creationId xmlns:a16="http://schemas.microsoft.com/office/drawing/2014/main" id="{B2AA63D4-B866-431A-A0C7-C492B68FD181}"/>
              </a:ext>
            </a:extLst>
          </p:cNvPr>
          <p:cNvSpPr>
            <a:spLocks noGrp="1"/>
          </p:cNvSpPr>
          <p:nvPr>
            <p:ph type="dt" sz="half" idx="20"/>
          </p:nvPr>
        </p:nvSpPr>
        <p:spPr/>
        <p:txBody>
          <a:bodyPr/>
          <a:lstStyle/>
          <a:p>
            <a:r>
              <a:rPr lang="en-US"/>
              <a:t>[Date]</a:t>
            </a:r>
            <a:endParaRPr lang="en-US" dirty="0"/>
          </a:p>
        </p:txBody>
      </p:sp>
    </p:spTree>
    <p:extLst>
      <p:ext uri="{BB962C8B-B14F-4D97-AF65-F5344CB8AC3E}">
        <p14:creationId xmlns:p14="http://schemas.microsoft.com/office/powerpoint/2010/main" val="38197462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Light - Numbered Outline 2 Column">
    <p:spTree>
      <p:nvGrpSpPr>
        <p:cNvPr id="1" name=""/>
        <p:cNvGrpSpPr/>
        <p:nvPr/>
      </p:nvGrpSpPr>
      <p:grpSpPr>
        <a:xfrm>
          <a:off x="0" y="0"/>
          <a:ext cx="0" cy="0"/>
          <a:chOff x="0" y="0"/>
          <a:chExt cx="0" cy="0"/>
        </a:xfrm>
      </p:grpSpPr>
      <p:pic>
        <p:nvPicPr>
          <p:cNvPr id="65" name="Cloud">
            <a:extLst>
              <a:ext uri="{FF2B5EF4-FFF2-40B4-BE49-F238E27FC236}">
                <a16:creationId xmlns:a16="http://schemas.microsoft.com/office/drawing/2014/main" id="{502B925C-155C-44FF-8AB3-ADA30624D666}"/>
              </a:ext>
              <a:ext uri="{C183D7F6-B498-43B3-948B-1728B52AA6E4}">
                <adec:decorative xmlns:adec="http://schemas.microsoft.com/office/drawing/2017/decorative" val="1"/>
              </a:ext>
            </a:extLst>
          </p:cNvPr>
          <p:cNvPicPr>
            <a:picLocks noChangeAspect="1"/>
          </p:cNvPicPr>
          <p:nvPr userDrawn="1"/>
        </p:nvPicPr>
        <p:blipFill rotWithShape="1">
          <a:blip r:embed="rId2" cstate="email">
            <a:alphaModFix amt="80000"/>
            <a:extLst>
              <a:ext uri="{28A0092B-C50C-407E-A947-70E740481C1C}">
                <a14:useLocalDpi xmlns:a14="http://schemas.microsoft.com/office/drawing/2010/main" val="0"/>
              </a:ext>
            </a:extLst>
          </a:blip>
          <a:srcRect t="18806" b="29367"/>
          <a:stretch/>
        </p:blipFill>
        <p:spPr>
          <a:xfrm>
            <a:off x="5552282" y="4422526"/>
            <a:ext cx="6133750" cy="1684588"/>
          </a:xfrm>
          <a:prstGeom prst="rect">
            <a:avLst/>
          </a:prstGeom>
        </p:spPr>
      </p:pic>
      <p:sp>
        <p:nvSpPr>
          <p:cNvPr id="6" name="Title">
            <a:extLst>
              <a:ext uri="{FF2B5EF4-FFF2-40B4-BE49-F238E27FC236}">
                <a16:creationId xmlns:a16="http://schemas.microsoft.com/office/drawing/2014/main" id="{1DD53858-20BD-4E5C-A284-6E6B9C2D6720}"/>
              </a:ext>
            </a:extLst>
          </p:cNvPr>
          <p:cNvSpPr>
            <a:spLocks noGrp="1"/>
          </p:cNvSpPr>
          <p:nvPr>
            <p:ph type="title" hasCustomPrompt="1"/>
          </p:nvPr>
        </p:nvSpPr>
        <p:spPr/>
        <p:txBody>
          <a:bodyPr/>
          <a:lstStyle>
            <a:lvl1pPr>
              <a:defRPr/>
            </a:lvl1pPr>
          </a:lstStyle>
          <a:p>
            <a:r>
              <a:rPr lang="en-US" dirty="0"/>
              <a:t>Title</a:t>
            </a:r>
          </a:p>
        </p:txBody>
      </p:sp>
      <p:sp>
        <p:nvSpPr>
          <p:cNvPr id="54" name="Number 1">
            <a:extLst>
              <a:ext uri="{FF2B5EF4-FFF2-40B4-BE49-F238E27FC236}">
                <a16:creationId xmlns:a16="http://schemas.microsoft.com/office/drawing/2014/main" id="{5C328C39-8523-4FF1-9AF1-74711C087603}"/>
              </a:ext>
            </a:extLst>
          </p:cNvPr>
          <p:cNvSpPr>
            <a:spLocks noGrp="1"/>
          </p:cNvSpPr>
          <p:nvPr>
            <p:ph type="body" sz="quarter" idx="10" hasCustomPrompt="1"/>
          </p:nvPr>
        </p:nvSpPr>
        <p:spPr>
          <a:xfrm>
            <a:off x="768095" y="1826660"/>
            <a:ext cx="439953" cy="395562"/>
          </a:xfrm>
          <a:prstGeom prst="rect">
            <a:avLst/>
          </a:prstGeom>
        </p:spPr>
        <p:txBody>
          <a:bodyPr wrap="none" lIns="0" rIns="0">
            <a:noAutofit/>
          </a:bodyPr>
          <a:lstStyle>
            <a:lvl1pPr marL="0" indent="0" algn="l">
              <a:buNone/>
              <a:defRPr sz="2000">
                <a:solidFill>
                  <a:srgbClr val="AE562C"/>
                </a:solidFill>
                <a:latin typeface="Georgia" panose="02040502050405020303" pitchFamily="18" charset="0"/>
              </a:defRPr>
            </a:lvl1pPr>
          </a:lstStyle>
          <a:p>
            <a:pPr lvl="0"/>
            <a:r>
              <a:rPr lang="en-US" dirty="0"/>
              <a:t>X</a:t>
            </a:r>
          </a:p>
        </p:txBody>
      </p:sp>
      <p:sp>
        <p:nvSpPr>
          <p:cNvPr id="53" name="Text Field 1">
            <a:extLst>
              <a:ext uri="{FF2B5EF4-FFF2-40B4-BE49-F238E27FC236}">
                <a16:creationId xmlns:a16="http://schemas.microsoft.com/office/drawing/2014/main" id="{655D94AF-400D-4994-875A-1C0056A5F775}"/>
              </a:ext>
            </a:extLst>
          </p:cNvPr>
          <p:cNvSpPr>
            <a:spLocks noGrp="1"/>
          </p:cNvSpPr>
          <p:nvPr>
            <p:ph type="body" idx="1"/>
          </p:nvPr>
        </p:nvSpPr>
        <p:spPr>
          <a:xfrm>
            <a:off x="1371411" y="1797991"/>
            <a:ext cx="4471605"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51" name="Number 2">
            <a:extLst>
              <a:ext uri="{FF2B5EF4-FFF2-40B4-BE49-F238E27FC236}">
                <a16:creationId xmlns:a16="http://schemas.microsoft.com/office/drawing/2014/main" id="{35383DED-C8B0-465B-9DDE-C7CB824D7A8B}"/>
              </a:ext>
            </a:extLst>
          </p:cNvPr>
          <p:cNvSpPr>
            <a:spLocks noGrp="1"/>
          </p:cNvSpPr>
          <p:nvPr>
            <p:ph type="body" sz="quarter" idx="11" hasCustomPrompt="1"/>
          </p:nvPr>
        </p:nvSpPr>
        <p:spPr>
          <a:xfrm>
            <a:off x="768095" y="2345834"/>
            <a:ext cx="439953" cy="395562"/>
          </a:xfrm>
          <a:prstGeom prst="rect">
            <a:avLst/>
          </a:prstGeom>
        </p:spPr>
        <p:txBody>
          <a:bodyPr wrap="none" lIns="0" rIns="0">
            <a:noAutofit/>
          </a:bodyPr>
          <a:lstStyle>
            <a:lvl1pPr marL="0" indent="0" algn="l">
              <a:buNone/>
              <a:defRPr sz="2000">
                <a:solidFill>
                  <a:srgbClr val="AE562C"/>
                </a:solidFill>
                <a:latin typeface="Georgia" panose="02040502050405020303" pitchFamily="18" charset="0"/>
              </a:defRPr>
            </a:lvl1pPr>
          </a:lstStyle>
          <a:p>
            <a:pPr lvl="0"/>
            <a:r>
              <a:rPr lang="en-US" dirty="0"/>
              <a:t>X</a:t>
            </a:r>
          </a:p>
        </p:txBody>
      </p:sp>
      <p:sp>
        <p:nvSpPr>
          <p:cNvPr id="50" name="Text Field 2">
            <a:extLst>
              <a:ext uri="{FF2B5EF4-FFF2-40B4-BE49-F238E27FC236}">
                <a16:creationId xmlns:a16="http://schemas.microsoft.com/office/drawing/2014/main" id="{27711CB0-3C40-4D23-BE62-A8AA840420E7}"/>
              </a:ext>
            </a:extLst>
          </p:cNvPr>
          <p:cNvSpPr>
            <a:spLocks noGrp="1"/>
          </p:cNvSpPr>
          <p:nvPr>
            <p:ph type="body" idx="16"/>
          </p:nvPr>
        </p:nvSpPr>
        <p:spPr>
          <a:xfrm>
            <a:off x="1371411" y="2317188"/>
            <a:ext cx="4471605"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9" name="Number 3">
            <a:extLst>
              <a:ext uri="{FF2B5EF4-FFF2-40B4-BE49-F238E27FC236}">
                <a16:creationId xmlns:a16="http://schemas.microsoft.com/office/drawing/2014/main" id="{02470E76-0C23-49D0-BA36-BE07E5FA9FEB}"/>
              </a:ext>
            </a:extLst>
          </p:cNvPr>
          <p:cNvSpPr>
            <a:spLocks noGrp="1"/>
          </p:cNvSpPr>
          <p:nvPr>
            <p:ph type="body" sz="quarter" idx="12" hasCustomPrompt="1"/>
          </p:nvPr>
        </p:nvSpPr>
        <p:spPr>
          <a:xfrm>
            <a:off x="768095" y="2865008"/>
            <a:ext cx="439953" cy="395562"/>
          </a:xfrm>
          <a:prstGeom prst="rect">
            <a:avLst/>
          </a:prstGeom>
        </p:spPr>
        <p:txBody>
          <a:bodyPr wrap="none" lIns="0" rIns="0">
            <a:noAutofit/>
          </a:bodyPr>
          <a:lstStyle>
            <a:lvl1pPr marL="0" indent="0" algn="l">
              <a:buNone/>
              <a:defRPr sz="2000">
                <a:solidFill>
                  <a:srgbClr val="AE562C"/>
                </a:solidFill>
                <a:latin typeface="Georgia" panose="02040502050405020303" pitchFamily="18" charset="0"/>
              </a:defRPr>
            </a:lvl1pPr>
          </a:lstStyle>
          <a:p>
            <a:pPr lvl="0"/>
            <a:r>
              <a:rPr lang="en-US" dirty="0"/>
              <a:t>X</a:t>
            </a:r>
          </a:p>
        </p:txBody>
      </p:sp>
      <p:sp>
        <p:nvSpPr>
          <p:cNvPr id="48" name="Text Field 3">
            <a:extLst>
              <a:ext uri="{FF2B5EF4-FFF2-40B4-BE49-F238E27FC236}">
                <a16:creationId xmlns:a16="http://schemas.microsoft.com/office/drawing/2014/main" id="{C2034A07-C8E9-462F-810A-359D5C5CE8EF}"/>
              </a:ext>
            </a:extLst>
          </p:cNvPr>
          <p:cNvSpPr>
            <a:spLocks noGrp="1"/>
          </p:cNvSpPr>
          <p:nvPr>
            <p:ph type="body" idx="17"/>
          </p:nvPr>
        </p:nvSpPr>
        <p:spPr>
          <a:xfrm>
            <a:off x="1371411" y="2836385"/>
            <a:ext cx="4471605"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7" name="Number 4">
            <a:extLst>
              <a:ext uri="{FF2B5EF4-FFF2-40B4-BE49-F238E27FC236}">
                <a16:creationId xmlns:a16="http://schemas.microsoft.com/office/drawing/2014/main" id="{71F5EBB5-D713-44E4-ACEB-13D0E36B5F42}"/>
              </a:ext>
            </a:extLst>
          </p:cNvPr>
          <p:cNvSpPr>
            <a:spLocks noGrp="1"/>
          </p:cNvSpPr>
          <p:nvPr>
            <p:ph type="body" sz="quarter" idx="13" hasCustomPrompt="1"/>
          </p:nvPr>
        </p:nvSpPr>
        <p:spPr>
          <a:xfrm>
            <a:off x="768095" y="3384182"/>
            <a:ext cx="439953" cy="395562"/>
          </a:xfrm>
          <a:prstGeom prst="rect">
            <a:avLst/>
          </a:prstGeom>
        </p:spPr>
        <p:txBody>
          <a:bodyPr wrap="none" lIns="0" rIns="0">
            <a:noAutofit/>
          </a:bodyPr>
          <a:lstStyle>
            <a:lvl1pPr marL="0" indent="0" algn="l">
              <a:buNone/>
              <a:defRPr sz="2000">
                <a:solidFill>
                  <a:srgbClr val="AE562C"/>
                </a:solidFill>
                <a:latin typeface="Georgia" panose="02040502050405020303" pitchFamily="18" charset="0"/>
              </a:defRPr>
            </a:lvl1pPr>
          </a:lstStyle>
          <a:p>
            <a:pPr lvl="0"/>
            <a:r>
              <a:rPr lang="en-US" dirty="0"/>
              <a:t>X</a:t>
            </a:r>
          </a:p>
        </p:txBody>
      </p:sp>
      <p:sp>
        <p:nvSpPr>
          <p:cNvPr id="44" name="Text Field 4">
            <a:extLst>
              <a:ext uri="{FF2B5EF4-FFF2-40B4-BE49-F238E27FC236}">
                <a16:creationId xmlns:a16="http://schemas.microsoft.com/office/drawing/2014/main" id="{7FF45397-7298-41DD-955D-0DD502FE9C34}"/>
              </a:ext>
            </a:extLst>
          </p:cNvPr>
          <p:cNvSpPr>
            <a:spLocks noGrp="1"/>
          </p:cNvSpPr>
          <p:nvPr>
            <p:ph type="body" idx="18"/>
          </p:nvPr>
        </p:nvSpPr>
        <p:spPr>
          <a:xfrm>
            <a:off x="1371411" y="3355582"/>
            <a:ext cx="4471605"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33" name="Number 5">
            <a:extLst>
              <a:ext uri="{FF2B5EF4-FFF2-40B4-BE49-F238E27FC236}">
                <a16:creationId xmlns:a16="http://schemas.microsoft.com/office/drawing/2014/main" id="{75B20835-957E-4C1F-806C-EC0CBAEB1225}"/>
              </a:ext>
            </a:extLst>
          </p:cNvPr>
          <p:cNvSpPr>
            <a:spLocks noGrp="1"/>
          </p:cNvSpPr>
          <p:nvPr>
            <p:ph type="body" sz="quarter" idx="14" hasCustomPrompt="1"/>
          </p:nvPr>
        </p:nvSpPr>
        <p:spPr>
          <a:xfrm>
            <a:off x="768095" y="3903354"/>
            <a:ext cx="439953" cy="395562"/>
          </a:xfrm>
          <a:prstGeom prst="rect">
            <a:avLst/>
          </a:prstGeom>
        </p:spPr>
        <p:txBody>
          <a:bodyPr wrap="none" lIns="0" rIns="0">
            <a:noAutofit/>
          </a:bodyPr>
          <a:lstStyle>
            <a:lvl1pPr marL="0" indent="0" algn="l">
              <a:buNone/>
              <a:defRPr sz="2000">
                <a:solidFill>
                  <a:srgbClr val="AE562C"/>
                </a:solidFill>
                <a:latin typeface="Georgia" panose="02040502050405020303" pitchFamily="18" charset="0"/>
              </a:defRPr>
            </a:lvl1pPr>
          </a:lstStyle>
          <a:p>
            <a:pPr lvl="0"/>
            <a:r>
              <a:rPr lang="en-US" dirty="0"/>
              <a:t>X</a:t>
            </a:r>
          </a:p>
        </p:txBody>
      </p:sp>
      <p:sp>
        <p:nvSpPr>
          <p:cNvPr id="32" name="Text Field 5">
            <a:extLst>
              <a:ext uri="{FF2B5EF4-FFF2-40B4-BE49-F238E27FC236}">
                <a16:creationId xmlns:a16="http://schemas.microsoft.com/office/drawing/2014/main" id="{0B149484-9996-4B68-98FC-C3170038CD9E}"/>
              </a:ext>
            </a:extLst>
          </p:cNvPr>
          <p:cNvSpPr>
            <a:spLocks noGrp="1"/>
          </p:cNvSpPr>
          <p:nvPr>
            <p:ph type="body" idx="19"/>
          </p:nvPr>
        </p:nvSpPr>
        <p:spPr>
          <a:xfrm>
            <a:off x="1371411" y="3874779"/>
            <a:ext cx="4471605"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cxnSp>
        <p:nvCxnSpPr>
          <p:cNvPr id="27" name="Column Divider 1" descr="Column Divider">
            <a:extLst>
              <a:ext uri="{FF2B5EF4-FFF2-40B4-BE49-F238E27FC236}">
                <a16:creationId xmlns:a16="http://schemas.microsoft.com/office/drawing/2014/main" id="{90C130B8-DB30-A047-8311-FCD7EEDF456C}"/>
              </a:ext>
            </a:extLst>
          </p:cNvPr>
          <p:cNvCxnSpPr>
            <a:cxnSpLocks/>
          </p:cNvCxnSpPr>
          <p:nvPr userDrawn="1"/>
        </p:nvCxnSpPr>
        <p:spPr>
          <a:xfrm>
            <a:off x="6096002" y="1877693"/>
            <a:ext cx="0" cy="4229420"/>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64" name="Number 6">
            <a:extLst>
              <a:ext uri="{FF2B5EF4-FFF2-40B4-BE49-F238E27FC236}">
                <a16:creationId xmlns:a16="http://schemas.microsoft.com/office/drawing/2014/main" id="{961425D8-6815-4587-9976-6D1208DA9974}"/>
              </a:ext>
            </a:extLst>
          </p:cNvPr>
          <p:cNvSpPr>
            <a:spLocks noGrp="1"/>
          </p:cNvSpPr>
          <p:nvPr>
            <p:ph type="body" sz="quarter" idx="42" hasCustomPrompt="1"/>
          </p:nvPr>
        </p:nvSpPr>
        <p:spPr>
          <a:xfrm>
            <a:off x="6343873" y="1826660"/>
            <a:ext cx="439953" cy="395562"/>
          </a:xfrm>
          <a:prstGeom prst="rect">
            <a:avLst/>
          </a:prstGeom>
        </p:spPr>
        <p:txBody>
          <a:bodyPr wrap="none" lIns="0" rIns="0">
            <a:noAutofit/>
          </a:bodyPr>
          <a:lstStyle>
            <a:lvl1pPr marL="0" indent="0" algn="l">
              <a:buNone/>
              <a:defRPr sz="2000">
                <a:solidFill>
                  <a:srgbClr val="AE562C"/>
                </a:solidFill>
                <a:latin typeface="Georgia" panose="02040502050405020303" pitchFamily="18" charset="0"/>
              </a:defRPr>
            </a:lvl1pPr>
          </a:lstStyle>
          <a:p>
            <a:pPr lvl="0"/>
            <a:r>
              <a:rPr lang="en-US" dirty="0"/>
              <a:t>X</a:t>
            </a:r>
          </a:p>
        </p:txBody>
      </p:sp>
      <p:sp>
        <p:nvSpPr>
          <p:cNvPr id="63" name="Text Field 6">
            <a:extLst>
              <a:ext uri="{FF2B5EF4-FFF2-40B4-BE49-F238E27FC236}">
                <a16:creationId xmlns:a16="http://schemas.microsoft.com/office/drawing/2014/main" id="{AF5C72CF-3497-42F0-B696-100A118E361F}"/>
              </a:ext>
            </a:extLst>
          </p:cNvPr>
          <p:cNvSpPr>
            <a:spLocks noGrp="1"/>
          </p:cNvSpPr>
          <p:nvPr>
            <p:ph type="body" idx="41"/>
          </p:nvPr>
        </p:nvSpPr>
        <p:spPr>
          <a:xfrm>
            <a:off x="6947189" y="1797991"/>
            <a:ext cx="4471605"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62" name="Number 7">
            <a:extLst>
              <a:ext uri="{FF2B5EF4-FFF2-40B4-BE49-F238E27FC236}">
                <a16:creationId xmlns:a16="http://schemas.microsoft.com/office/drawing/2014/main" id="{1749E72C-4310-4083-831D-CD4C397FF595}"/>
              </a:ext>
            </a:extLst>
          </p:cNvPr>
          <p:cNvSpPr>
            <a:spLocks noGrp="1"/>
          </p:cNvSpPr>
          <p:nvPr>
            <p:ph type="body" sz="quarter" idx="40" hasCustomPrompt="1"/>
          </p:nvPr>
        </p:nvSpPr>
        <p:spPr>
          <a:xfrm>
            <a:off x="6343873" y="2345834"/>
            <a:ext cx="439953" cy="395562"/>
          </a:xfrm>
          <a:prstGeom prst="rect">
            <a:avLst/>
          </a:prstGeom>
        </p:spPr>
        <p:txBody>
          <a:bodyPr wrap="none" lIns="0" rIns="0">
            <a:noAutofit/>
          </a:bodyPr>
          <a:lstStyle>
            <a:lvl1pPr marL="0" indent="0" algn="l">
              <a:buNone/>
              <a:defRPr sz="2000">
                <a:solidFill>
                  <a:srgbClr val="AE562C"/>
                </a:solidFill>
                <a:latin typeface="Georgia" panose="02040502050405020303" pitchFamily="18" charset="0"/>
              </a:defRPr>
            </a:lvl1pPr>
          </a:lstStyle>
          <a:p>
            <a:pPr lvl="0"/>
            <a:r>
              <a:rPr lang="en-US" dirty="0"/>
              <a:t>X</a:t>
            </a:r>
          </a:p>
        </p:txBody>
      </p:sp>
      <p:sp>
        <p:nvSpPr>
          <p:cNvPr id="61" name="Text Field 7">
            <a:extLst>
              <a:ext uri="{FF2B5EF4-FFF2-40B4-BE49-F238E27FC236}">
                <a16:creationId xmlns:a16="http://schemas.microsoft.com/office/drawing/2014/main" id="{C9AEDB33-BAFE-47D8-A123-46CA40447186}"/>
              </a:ext>
            </a:extLst>
          </p:cNvPr>
          <p:cNvSpPr>
            <a:spLocks noGrp="1"/>
          </p:cNvSpPr>
          <p:nvPr>
            <p:ph type="body" idx="39"/>
          </p:nvPr>
        </p:nvSpPr>
        <p:spPr>
          <a:xfrm>
            <a:off x="6947189" y="2317188"/>
            <a:ext cx="4471605"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60" name="Number 8">
            <a:extLst>
              <a:ext uri="{FF2B5EF4-FFF2-40B4-BE49-F238E27FC236}">
                <a16:creationId xmlns:a16="http://schemas.microsoft.com/office/drawing/2014/main" id="{46F755AF-9108-4170-81F7-B6F8E3C68ED1}"/>
              </a:ext>
            </a:extLst>
          </p:cNvPr>
          <p:cNvSpPr>
            <a:spLocks noGrp="1"/>
          </p:cNvSpPr>
          <p:nvPr>
            <p:ph type="body" sz="quarter" idx="38" hasCustomPrompt="1"/>
          </p:nvPr>
        </p:nvSpPr>
        <p:spPr>
          <a:xfrm>
            <a:off x="6343873" y="2865008"/>
            <a:ext cx="439953" cy="395562"/>
          </a:xfrm>
          <a:prstGeom prst="rect">
            <a:avLst/>
          </a:prstGeom>
        </p:spPr>
        <p:txBody>
          <a:bodyPr wrap="none" lIns="0" rIns="0">
            <a:noAutofit/>
          </a:bodyPr>
          <a:lstStyle>
            <a:lvl1pPr marL="0" indent="0" algn="l">
              <a:buNone/>
              <a:defRPr sz="2000">
                <a:solidFill>
                  <a:srgbClr val="AE562C"/>
                </a:solidFill>
                <a:latin typeface="Georgia" panose="02040502050405020303" pitchFamily="18" charset="0"/>
              </a:defRPr>
            </a:lvl1pPr>
          </a:lstStyle>
          <a:p>
            <a:pPr lvl="0"/>
            <a:r>
              <a:rPr lang="en-US" dirty="0"/>
              <a:t>X</a:t>
            </a:r>
          </a:p>
        </p:txBody>
      </p:sp>
      <p:sp>
        <p:nvSpPr>
          <p:cNvPr id="59" name="Text Field 8">
            <a:extLst>
              <a:ext uri="{FF2B5EF4-FFF2-40B4-BE49-F238E27FC236}">
                <a16:creationId xmlns:a16="http://schemas.microsoft.com/office/drawing/2014/main" id="{0B77A7F7-398C-4BA3-90E4-80A4FFCBB706}"/>
              </a:ext>
            </a:extLst>
          </p:cNvPr>
          <p:cNvSpPr>
            <a:spLocks noGrp="1"/>
          </p:cNvSpPr>
          <p:nvPr>
            <p:ph type="body" idx="37"/>
          </p:nvPr>
        </p:nvSpPr>
        <p:spPr>
          <a:xfrm>
            <a:off x="6947189" y="2836385"/>
            <a:ext cx="4471605"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58" name="Number 9">
            <a:extLst>
              <a:ext uri="{FF2B5EF4-FFF2-40B4-BE49-F238E27FC236}">
                <a16:creationId xmlns:a16="http://schemas.microsoft.com/office/drawing/2014/main" id="{D4B1E079-A71B-4A9C-8EFE-2DF8AA35CAC7}"/>
              </a:ext>
            </a:extLst>
          </p:cNvPr>
          <p:cNvSpPr>
            <a:spLocks noGrp="1"/>
          </p:cNvSpPr>
          <p:nvPr>
            <p:ph type="body" sz="quarter" idx="36" hasCustomPrompt="1"/>
          </p:nvPr>
        </p:nvSpPr>
        <p:spPr>
          <a:xfrm>
            <a:off x="6343873" y="3384182"/>
            <a:ext cx="439953" cy="395562"/>
          </a:xfrm>
          <a:prstGeom prst="rect">
            <a:avLst/>
          </a:prstGeom>
        </p:spPr>
        <p:txBody>
          <a:bodyPr wrap="none" lIns="0" rIns="0">
            <a:noAutofit/>
          </a:bodyPr>
          <a:lstStyle>
            <a:lvl1pPr marL="0" indent="0" algn="l">
              <a:buNone/>
              <a:defRPr sz="2000">
                <a:solidFill>
                  <a:srgbClr val="AE562C"/>
                </a:solidFill>
                <a:latin typeface="Georgia" panose="02040502050405020303" pitchFamily="18" charset="0"/>
              </a:defRPr>
            </a:lvl1pPr>
          </a:lstStyle>
          <a:p>
            <a:pPr lvl="0"/>
            <a:r>
              <a:rPr lang="en-US" dirty="0"/>
              <a:t>X</a:t>
            </a:r>
          </a:p>
        </p:txBody>
      </p:sp>
      <p:sp>
        <p:nvSpPr>
          <p:cNvPr id="57" name="Text Field 9">
            <a:extLst>
              <a:ext uri="{FF2B5EF4-FFF2-40B4-BE49-F238E27FC236}">
                <a16:creationId xmlns:a16="http://schemas.microsoft.com/office/drawing/2014/main" id="{237213B4-DB0C-459E-B74E-248865DB7F77}"/>
              </a:ext>
            </a:extLst>
          </p:cNvPr>
          <p:cNvSpPr>
            <a:spLocks noGrp="1"/>
          </p:cNvSpPr>
          <p:nvPr>
            <p:ph type="body" idx="35"/>
          </p:nvPr>
        </p:nvSpPr>
        <p:spPr>
          <a:xfrm>
            <a:off x="6947189" y="3355582"/>
            <a:ext cx="4471605"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56" name="Number 10">
            <a:extLst>
              <a:ext uri="{FF2B5EF4-FFF2-40B4-BE49-F238E27FC236}">
                <a16:creationId xmlns:a16="http://schemas.microsoft.com/office/drawing/2014/main" id="{BFE89EAD-AD1A-4EF1-B013-71447971D3D8}"/>
              </a:ext>
            </a:extLst>
          </p:cNvPr>
          <p:cNvSpPr>
            <a:spLocks noGrp="1"/>
          </p:cNvSpPr>
          <p:nvPr>
            <p:ph type="body" sz="quarter" idx="34" hasCustomPrompt="1"/>
          </p:nvPr>
        </p:nvSpPr>
        <p:spPr>
          <a:xfrm>
            <a:off x="6343873" y="3903354"/>
            <a:ext cx="439953" cy="395562"/>
          </a:xfrm>
          <a:prstGeom prst="rect">
            <a:avLst/>
          </a:prstGeom>
        </p:spPr>
        <p:txBody>
          <a:bodyPr wrap="none" lIns="0" rIns="0">
            <a:noAutofit/>
          </a:bodyPr>
          <a:lstStyle>
            <a:lvl1pPr marL="0" indent="0" algn="l">
              <a:buNone/>
              <a:defRPr sz="2000">
                <a:solidFill>
                  <a:srgbClr val="AE562C"/>
                </a:solidFill>
                <a:latin typeface="Georgia" panose="02040502050405020303" pitchFamily="18" charset="0"/>
              </a:defRPr>
            </a:lvl1pPr>
          </a:lstStyle>
          <a:p>
            <a:pPr lvl="0"/>
            <a:r>
              <a:rPr lang="en-US" dirty="0"/>
              <a:t>X</a:t>
            </a:r>
          </a:p>
        </p:txBody>
      </p:sp>
      <p:sp>
        <p:nvSpPr>
          <p:cNvPr id="55" name="Text Field 10">
            <a:extLst>
              <a:ext uri="{FF2B5EF4-FFF2-40B4-BE49-F238E27FC236}">
                <a16:creationId xmlns:a16="http://schemas.microsoft.com/office/drawing/2014/main" id="{4630594D-B915-4DBC-8632-EC1246600ABF}"/>
              </a:ext>
            </a:extLst>
          </p:cNvPr>
          <p:cNvSpPr>
            <a:spLocks noGrp="1"/>
          </p:cNvSpPr>
          <p:nvPr>
            <p:ph type="body" idx="33"/>
          </p:nvPr>
        </p:nvSpPr>
        <p:spPr>
          <a:xfrm>
            <a:off x="6947189" y="3874779"/>
            <a:ext cx="4471605"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31" name="Slide Number">
            <a:extLst>
              <a:ext uri="{FF2B5EF4-FFF2-40B4-BE49-F238E27FC236}">
                <a16:creationId xmlns:a16="http://schemas.microsoft.com/office/drawing/2014/main" id="{CC5C0CA0-2B8A-9F4E-A261-9C8E089C7C65}"/>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45" name="Footer">
            <a:extLst>
              <a:ext uri="{FF2B5EF4-FFF2-40B4-BE49-F238E27FC236}">
                <a16:creationId xmlns:a16="http://schemas.microsoft.com/office/drawing/2014/main" id="{6437C572-88B3-0F48-9AC6-404CE959FA05}"/>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a:t>Copyright © 2020, Oracle and/or its affiliates  |  Confidential: Internal</a:t>
            </a:r>
            <a:endParaRPr lang="en-US" dirty="0"/>
          </a:p>
        </p:txBody>
      </p:sp>
      <p:sp>
        <p:nvSpPr>
          <p:cNvPr id="2" name="Date">
            <a:extLst>
              <a:ext uri="{FF2B5EF4-FFF2-40B4-BE49-F238E27FC236}">
                <a16:creationId xmlns:a16="http://schemas.microsoft.com/office/drawing/2014/main" id="{A9E149D3-5089-469A-B708-4FA53D22FB49}"/>
              </a:ext>
            </a:extLst>
          </p:cNvPr>
          <p:cNvSpPr>
            <a:spLocks noGrp="1"/>
          </p:cNvSpPr>
          <p:nvPr>
            <p:ph type="dt" sz="half" idx="32"/>
          </p:nvPr>
        </p:nvSpPr>
        <p:spPr/>
        <p:txBody>
          <a:bodyPr/>
          <a:lstStyle/>
          <a:p>
            <a:r>
              <a:rPr lang="en-US"/>
              <a:t>[Date]</a:t>
            </a:r>
            <a:endParaRPr lang="en-US" dirty="0"/>
          </a:p>
        </p:txBody>
      </p:sp>
    </p:spTree>
    <p:extLst>
      <p:ext uri="{BB962C8B-B14F-4D97-AF65-F5344CB8AC3E}">
        <p14:creationId xmlns:p14="http://schemas.microsoft.com/office/powerpoint/2010/main" val="1543564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Dark - Numbered Outline 2 Column">
    <p:bg>
      <p:bgRef idx="1001">
        <a:schemeClr val="bg1"/>
      </p:bgRef>
    </p:bg>
    <p:spTree>
      <p:nvGrpSpPr>
        <p:cNvPr id="1" name=""/>
        <p:cNvGrpSpPr/>
        <p:nvPr/>
      </p:nvGrpSpPr>
      <p:grpSpPr>
        <a:xfrm>
          <a:off x="0" y="0"/>
          <a:ext cx="0" cy="0"/>
          <a:chOff x="0" y="0"/>
          <a:chExt cx="0" cy="0"/>
        </a:xfrm>
      </p:grpSpPr>
      <p:pic>
        <p:nvPicPr>
          <p:cNvPr id="29" name="Cloud">
            <a:extLst>
              <a:ext uri="{FF2B5EF4-FFF2-40B4-BE49-F238E27FC236}">
                <a16:creationId xmlns:a16="http://schemas.microsoft.com/office/drawing/2014/main" id="{1FEF353B-5E69-46CC-99C9-51F3C1151FCA}"/>
              </a:ext>
              <a:ext uri="{C183D7F6-B498-43B3-948B-1728B52AA6E4}">
                <adec:decorative xmlns:adec="http://schemas.microsoft.com/office/drawing/2017/decorative" val="1"/>
              </a:ext>
            </a:extLst>
          </p:cNvPr>
          <p:cNvPicPr>
            <a:picLocks noChangeAspect="1"/>
          </p:cNvPicPr>
          <p:nvPr userDrawn="1"/>
        </p:nvPicPr>
        <p:blipFill rotWithShape="1">
          <a:blip r:embed="rId2">
            <a:alphaModFix amt="80000"/>
            <a:extLst>
              <a:ext uri="{28A0092B-C50C-407E-A947-70E740481C1C}">
                <a14:useLocalDpi xmlns:a14="http://schemas.microsoft.com/office/drawing/2010/main" val="0"/>
              </a:ext>
            </a:extLst>
          </a:blip>
          <a:srcRect t="25032" b="23141"/>
          <a:stretch/>
        </p:blipFill>
        <p:spPr bwMode="invGray">
          <a:xfrm>
            <a:off x="5552282" y="4422526"/>
            <a:ext cx="6133750" cy="1684587"/>
          </a:xfrm>
          <a:prstGeom prst="rect">
            <a:avLst/>
          </a:prstGeom>
        </p:spPr>
      </p:pic>
      <p:sp>
        <p:nvSpPr>
          <p:cNvPr id="6" name="Title">
            <a:extLst>
              <a:ext uri="{FF2B5EF4-FFF2-40B4-BE49-F238E27FC236}">
                <a16:creationId xmlns:a16="http://schemas.microsoft.com/office/drawing/2014/main" id="{1DD53858-20BD-4E5C-A284-6E6B9C2D6720}"/>
              </a:ext>
            </a:extLst>
          </p:cNvPr>
          <p:cNvSpPr>
            <a:spLocks noGrp="1"/>
          </p:cNvSpPr>
          <p:nvPr>
            <p:ph type="title" hasCustomPrompt="1"/>
          </p:nvPr>
        </p:nvSpPr>
        <p:spPr/>
        <p:txBody>
          <a:bodyPr/>
          <a:lstStyle>
            <a:lvl1pPr>
              <a:defRPr/>
            </a:lvl1pPr>
          </a:lstStyle>
          <a:p>
            <a:r>
              <a:rPr lang="en-US" dirty="0"/>
              <a:t>Title</a:t>
            </a:r>
          </a:p>
        </p:txBody>
      </p:sp>
      <p:sp>
        <p:nvSpPr>
          <p:cNvPr id="54" name="Number 1">
            <a:extLst>
              <a:ext uri="{FF2B5EF4-FFF2-40B4-BE49-F238E27FC236}">
                <a16:creationId xmlns:a16="http://schemas.microsoft.com/office/drawing/2014/main" id="{5C328C39-8523-4FF1-9AF1-74711C087603}"/>
              </a:ext>
            </a:extLst>
          </p:cNvPr>
          <p:cNvSpPr>
            <a:spLocks noGrp="1"/>
          </p:cNvSpPr>
          <p:nvPr>
            <p:ph type="body" sz="quarter" idx="10" hasCustomPrompt="1"/>
          </p:nvPr>
        </p:nvSpPr>
        <p:spPr>
          <a:xfrm>
            <a:off x="768095" y="1826660"/>
            <a:ext cx="439953" cy="395562"/>
          </a:xfrm>
          <a:prstGeom prst="rect">
            <a:avLst/>
          </a:prstGeom>
        </p:spPr>
        <p:txBody>
          <a:bodyPr wrap="none" lIns="0" rIns="0">
            <a:noAutofit/>
          </a:bodyPr>
          <a:lstStyle>
            <a:lvl1pPr marL="0" indent="0" algn="l">
              <a:buNone/>
              <a:defRPr sz="2000">
                <a:solidFill>
                  <a:srgbClr val="759C6C"/>
                </a:solidFill>
                <a:latin typeface="Georgia" panose="02040502050405020303" pitchFamily="18" charset="0"/>
              </a:defRPr>
            </a:lvl1pPr>
          </a:lstStyle>
          <a:p>
            <a:pPr lvl="0"/>
            <a:r>
              <a:rPr lang="en-US" dirty="0"/>
              <a:t>X</a:t>
            </a:r>
          </a:p>
        </p:txBody>
      </p:sp>
      <p:sp>
        <p:nvSpPr>
          <p:cNvPr id="53" name="Text Field 1">
            <a:extLst>
              <a:ext uri="{FF2B5EF4-FFF2-40B4-BE49-F238E27FC236}">
                <a16:creationId xmlns:a16="http://schemas.microsoft.com/office/drawing/2014/main" id="{655D94AF-400D-4994-875A-1C0056A5F775}"/>
              </a:ext>
            </a:extLst>
          </p:cNvPr>
          <p:cNvSpPr>
            <a:spLocks noGrp="1"/>
          </p:cNvSpPr>
          <p:nvPr>
            <p:ph type="body" idx="1"/>
          </p:nvPr>
        </p:nvSpPr>
        <p:spPr>
          <a:xfrm>
            <a:off x="1371411" y="1797991"/>
            <a:ext cx="4471605"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51" name="Number 2">
            <a:extLst>
              <a:ext uri="{FF2B5EF4-FFF2-40B4-BE49-F238E27FC236}">
                <a16:creationId xmlns:a16="http://schemas.microsoft.com/office/drawing/2014/main" id="{35383DED-C8B0-465B-9DDE-C7CB824D7A8B}"/>
              </a:ext>
            </a:extLst>
          </p:cNvPr>
          <p:cNvSpPr>
            <a:spLocks noGrp="1"/>
          </p:cNvSpPr>
          <p:nvPr>
            <p:ph type="body" sz="quarter" idx="11" hasCustomPrompt="1"/>
          </p:nvPr>
        </p:nvSpPr>
        <p:spPr>
          <a:xfrm>
            <a:off x="768095" y="2345834"/>
            <a:ext cx="439953" cy="395562"/>
          </a:xfrm>
          <a:prstGeom prst="rect">
            <a:avLst/>
          </a:prstGeom>
        </p:spPr>
        <p:txBody>
          <a:bodyPr wrap="none" lIns="0" rIns="0">
            <a:noAutofit/>
          </a:bodyPr>
          <a:lstStyle>
            <a:lvl1pPr marL="0" indent="0" algn="l">
              <a:buNone/>
              <a:defRPr sz="2000">
                <a:solidFill>
                  <a:srgbClr val="759C6C"/>
                </a:solidFill>
                <a:latin typeface="Georgia" panose="02040502050405020303" pitchFamily="18" charset="0"/>
              </a:defRPr>
            </a:lvl1pPr>
          </a:lstStyle>
          <a:p>
            <a:pPr lvl="0"/>
            <a:r>
              <a:rPr lang="en-US" dirty="0"/>
              <a:t>X</a:t>
            </a:r>
          </a:p>
        </p:txBody>
      </p:sp>
      <p:sp>
        <p:nvSpPr>
          <p:cNvPr id="50" name="Text Field 2">
            <a:extLst>
              <a:ext uri="{FF2B5EF4-FFF2-40B4-BE49-F238E27FC236}">
                <a16:creationId xmlns:a16="http://schemas.microsoft.com/office/drawing/2014/main" id="{27711CB0-3C40-4D23-BE62-A8AA840420E7}"/>
              </a:ext>
            </a:extLst>
          </p:cNvPr>
          <p:cNvSpPr>
            <a:spLocks noGrp="1"/>
          </p:cNvSpPr>
          <p:nvPr>
            <p:ph type="body" idx="16"/>
          </p:nvPr>
        </p:nvSpPr>
        <p:spPr>
          <a:xfrm>
            <a:off x="1371411" y="2317188"/>
            <a:ext cx="4471605"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9" name="Number 3">
            <a:extLst>
              <a:ext uri="{FF2B5EF4-FFF2-40B4-BE49-F238E27FC236}">
                <a16:creationId xmlns:a16="http://schemas.microsoft.com/office/drawing/2014/main" id="{02470E76-0C23-49D0-BA36-BE07E5FA9FEB}"/>
              </a:ext>
            </a:extLst>
          </p:cNvPr>
          <p:cNvSpPr>
            <a:spLocks noGrp="1"/>
          </p:cNvSpPr>
          <p:nvPr>
            <p:ph type="body" sz="quarter" idx="12" hasCustomPrompt="1"/>
          </p:nvPr>
        </p:nvSpPr>
        <p:spPr>
          <a:xfrm>
            <a:off x="768095" y="2865008"/>
            <a:ext cx="439953" cy="395562"/>
          </a:xfrm>
          <a:prstGeom prst="rect">
            <a:avLst/>
          </a:prstGeom>
        </p:spPr>
        <p:txBody>
          <a:bodyPr wrap="none" lIns="0" rIns="0">
            <a:noAutofit/>
          </a:bodyPr>
          <a:lstStyle>
            <a:lvl1pPr marL="0" indent="0" algn="l">
              <a:buNone/>
              <a:defRPr sz="2000">
                <a:solidFill>
                  <a:srgbClr val="759C6C"/>
                </a:solidFill>
                <a:latin typeface="Georgia" panose="02040502050405020303" pitchFamily="18" charset="0"/>
              </a:defRPr>
            </a:lvl1pPr>
          </a:lstStyle>
          <a:p>
            <a:pPr lvl="0"/>
            <a:r>
              <a:rPr lang="en-US" dirty="0"/>
              <a:t>X</a:t>
            </a:r>
          </a:p>
        </p:txBody>
      </p:sp>
      <p:sp>
        <p:nvSpPr>
          <p:cNvPr id="48" name="Text Field 3">
            <a:extLst>
              <a:ext uri="{FF2B5EF4-FFF2-40B4-BE49-F238E27FC236}">
                <a16:creationId xmlns:a16="http://schemas.microsoft.com/office/drawing/2014/main" id="{C2034A07-C8E9-462F-810A-359D5C5CE8EF}"/>
              </a:ext>
            </a:extLst>
          </p:cNvPr>
          <p:cNvSpPr>
            <a:spLocks noGrp="1"/>
          </p:cNvSpPr>
          <p:nvPr>
            <p:ph type="body" idx="17"/>
          </p:nvPr>
        </p:nvSpPr>
        <p:spPr>
          <a:xfrm>
            <a:off x="1371411" y="2836385"/>
            <a:ext cx="4471605"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7" name="Number 4">
            <a:extLst>
              <a:ext uri="{FF2B5EF4-FFF2-40B4-BE49-F238E27FC236}">
                <a16:creationId xmlns:a16="http://schemas.microsoft.com/office/drawing/2014/main" id="{71F5EBB5-D713-44E4-ACEB-13D0E36B5F42}"/>
              </a:ext>
            </a:extLst>
          </p:cNvPr>
          <p:cNvSpPr>
            <a:spLocks noGrp="1"/>
          </p:cNvSpPr>
          <p:nvPr>
            <p:ph type="body" sz="quarter" idx="13" hasCustomPrompt="1"/>
          </p:nvPr>
        </p:nvSpPr>
        <p:spPr>
          <a:xfrm>
            <a:off x="768095" y="3384182"/>
            <a:ext cx="439953" cy="395562"/>
          </a:xfrm>
          <a:prstGeom prst="rect">
            <a:avLst/>
          </a:prstGeom>
        </p:spPr>
        <p:txBody>
          <a:bodyPr wrap="none" lIns="0" rIns="0">
            <a:noAutofit/>
          </a:bodyPr>
          <a:lstStyle>
            <a:lvl1pPr marL="0" indent="0" algn="l">
              <a:buNone/>
              <a:defRPr sz="2000">
                <a:solidFill>
                  <a:srgbClr val="759C6C"/>
                </a:solidFill>
                <a:latin typeface="Georgia" panose="02040502050405020303" pitchFamily="18" charset="0"/>
              </a:defRPr>
            </a:lvl1pPr>
          </a:lstStyle>
          <a:p>
            <a:pPr lvl="0"/>
            <a:r>
              <a:rPr lang="en-US" dirty="0"/>
              <a:t>X</a:t>
            </a:r>
          </a:p>
        </p:txBody>
      </p:sp>
      <p:sp>
        <p:nvSpPr>
          <p:cNvPr id="44" name="Text Field 4">
            <a:extLst>
              <a:ext uri="{FF2B5EF4-FFF2-40B4-BE49-F238E27FC236}">
                <a16:creationId xmlns:a16="http://schemas.microsoft.com/office/drawing/2014/main" id="{7FF45397-7298-41DD-955D-0DD502FE9C34}"/>
              </a:ext>
            </a:extLst>
          </p:cNvPr>
          <p:cNvSpPr>
            <a:spLocks noGrp="1"/>
          </p:cNvSpPr>
          <p:nvPr>
            <p:ph type="body" idx="18"/>
          </p:nvPr>
        </p:nvSpPr>
        <p:spPr>
          <a:xfrm>
            <a:off x="1371411" y="3355582"/>
            <a:ext cx="4471605"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32" name="Text Field 5">
            <a:extLst>
              <a:ext uri="{FF2B5EF4-FFF2-40B4-BE49-F238E27FC236}">
                <a16:creationId xmlns:a16="http://schemas.microsoft.com/office/drawing/2014/main" id="{0B149484-9996-4B68-98FC-C3170038CD9E}"/>
              </a:ext>
            </a:extLst>
          </p:cNvPr>
          <p:cNvSpPr>
            <a:spLocks noGrp="1"/>
          </p:cNvSpPr>
          <p:nvPr>
            <p:ph type="body" idx="19"/>
          </p:nvPr>
        </p:nvSpPr>
        <p:spPr>
          <a:xfrm>
            <a:off x="1371411" y="3874779"/>
            <a:ext cx="4471605"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33" name="Number 5">
            <a:extLst>
              <a:ext uri="{FF2B5EF4-FFF2-40B4-BE49-F238E27FC236}">
                <a16:creationId xmlns:a16="http://schemas.microsoft.com/office/drawing/2014/main" id="{75B20835-957E-4C1F-806C-EC0CBAEB1225}"/>
              </a:ext>
            </a:extLst>
          </p:cNvPr>
          <p:cNvSpPr>
            <a:spLocks noGrp="1"/>
          </p:cNvSpPr>
          <p:nvPr>
            <p:ph type="body" sz="quarter" idx="14" hasCustomPrompt="1"/>
          </p:nvPr>
        </p:nvSpPr>
        <p:spPr>
          <a:xfrm>
            <a:off x="768095" y="3903354"/>
            <a:ext cx="439953" cy="395562"/>
          </a:xfrm>
          <a:prstGeom prst="rect">
            <a:avLst/>
          </a:prstGeom>
        </p:spPr>
        <p:txBody>
          <a:bodyPr wrap="none" lIns="0" rIns="0">
            <a:noAutofit/>
          </a:bodyPr>
          <a:lstStyle>
            <a:lvl1pPr marL="0" indent="0" algn="l">
              <a:buNone/>
              <a:defRPr sz="2000">
                <a:solidFill>
                  <a:srgbClr val="759C6C"/>
                </a:solidFill>
                <a:latin typeface="Georgia" panose="02040502050405020303" pitchFamily="18" charset="0"/>
              </a:defRPr>
            </a:lvl1pPr>
          </a:lstStyle>
          <a:p>
            <a:pPr lvl="0"/>
            <a:r>
              <a:rPr lang="en-US" dirty="0"/>
              <a:t>X</a:t>
            </a:r>
          </a:p>
        </p:txBody>
      </p:sp>
      <p:cxnSp>
        <p:nvCxnSpPr>
          <p:cNvPr id="27" name="Column Divider 1" descr="Column Divider">
            <a:extLst>
              <a:ext uri="{FF2B5EF4-FFF2-40B4-BE49-F238E27FC236}">
                <a16:creationId xmlns:a16="http://schemas.microsoft.com/office/drawing/2014/main" id="{90C130B8-DB30-A047-8311-FCD7EEDF456C}"/>
              </a:ext>
            </a:extLst>
          </p:cNvPr>
          <p:cNvCxnSpPr>
            <a:cxnSpLocks/>
          </p:cNvCxnSpPr>
          <p:nvPr userDrawn="1"/>
        </p:nvCxnSpPr>
        <p:spPr>
          <a:xfrm>
            <a:off x="6096002" y="1877693"/>
            <a:ext cx="0" cy="4229420"/>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64" name="Number 6">
            <a:extLst>
              <a:ext uri="{FF2B5EF4-FFF2-40B4-BE49-F238E27FC236}">
                <a16:creationId xmlns:a16="http://schemas.microsoft.com/office/drawing/2014/main" id="{961425D8-6815-4587-9976-6D1208DA9974}"/>
              </a:ext>
            </a:extLst>
          </p:cNvPr>
          <p:cNvSpPr>
            <a:spLocks noGrp="1"/>
          </p:cNvSpPr>
          <p:nvPr>
            <p:ph type="body" sz="quarter" idx="42" hasCustomPrompt="1"/>
          </p:nvPr>
        </p:nvSpPr>
        <p:spPr>
          <a:xfrm>
            <a:off x="6343873" y="1826660"/>
            <a:ext cx="439953" cy="395562"/>
          </a:xfrm>
          <a:prstGeom prst="rect">
            <a:avLst/>
          </a:prstGeom>
        </p:spPr>
        <p:txBody>
          <a:bodyPr wrap="none" lIns="0" rIns="0">
            <a:noAutofit/>
          </a:bodyPr>
          <a:lstStyle>
            <a:lvl1pPr marL="0" indent="0" algn="l">
              <a:buNone/>
              <a:defRPr sz="2000">
                <a:solidFill>
                  <a:srgbClr val="759C6C"/>
                </a:solidFill>
                <a:latin typeface="Georgia" panose="02040502050405020303" pitchFamily="18" charset="0"/>
              </a:defRPr>
            </a:lvl1pPr>
          </a:lstStyle>
          <a:p>
            <a:pPr lvl="0"/>
            <a:r>
              <a:rPr lang="en-US" dirty="0"/>
              <a:t>X</a:t>
            </a:r>
          </a:p>
        </p:txBody>
      </p:sp>
      <p:sp>
        <p:nvSpPr>
          <p:cNvPr id="63" name="Text Field 6">
            <a:extLst>
              <a:ext uri="{FF2B5EF4-FFF2-40B4-BE49-F238E27FC236}">
                <a16:creationId xmlns:a16="http://schemas.microsoft.com/office/drawing/2014/main" id="{AF5C72CF-3497-42F0-B696-100A118E361F}"/>
              </a:ext>
            </a:extLst>
          </p:cNvPr>
          <p:cNvSpPr>
            <a:spLocks noGrp="1"/>
          </p:cNvSpPr>
          <p:nvPr>
            <p:ph type="body" idx="41"/>
          </p:nvPr>
        </p:nvSpPr>
        <p:spPr>
          <a:xfrm>
            <a:off x="6947189" y="1797991"/>
            <a:ext cx="4471605"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62" name="Number 7">
            <a:extLst>
              <a:ext uri="{FF2B5EF4-FFF2-40B4-BE49-F238E27FC236}">
                <a16:creationId xmlns:a16="http://schemas.microsoft.com/office/drawing/2014/main" id="{1749E72C-4310-4083-831D-CD4C397FF595}"/>
              </a:ext>
            </a:extLst>
          </p:cNvPr>
          <p:cNvSpPr>
            <a:spLocks noGrp="1"/>
          </p:cNvSpPr>
          <p:nvPr>
            <p:ph type="body" sz="quarter" idx="40" hasCustomPrompt="1"/>
          </p:nvPr>
        </p:nvSpPr>
        <p:spPr>
          <a:xfrm>
            <a:off x="6343873" y="2345834"/>
            <a:ext cx="439953" cy="395562"/>
          </a:xfrm>
          <a:prstGeom prst="rect">
            <a:avLst/>
          </a:prstGeom>
        </p:spPr>
        <p:txBody>
          <a:bodyPr wrap="none" lIns="0" rIns="0">
            <a:noAutofit/>
          </a:bodyPr>
          <a:lstStyle>
            <a:lvl1pPr marL="0" indent="0" algn="l">
              <a:buNone/>
              <a:defRPr sz="2000">
                <a:solidFill>
                  <a:srgbClr val="759C6C"/>
                </a:solidFill>
                <a:latin typeface="Georgia" panose="02040502050405020303" pitchFamily="18" charset="0"/>
              </a:defRPr>
            </a:lvl1pPr>
          </a:lstStyle>
          <a:p>
            <a:pPr lvl="0"/>
            <a:r>
              <a:rPr lang="en-US" dirty="0"/>
              <a:t>X</a:t>
            </a:r>
          </a:p>
        </p:txBody>
      </p:sp>
      <p:sp>
        <p:nvSpPr>
          <p:cNvPr id="61" name="Text Field 7">
            <a:extLst>
              <a:ext uri="{FF2B5EF4-FFF2-40B4-BE49-F238E27FC236}">
                <a16:creationId xmlns:a16="http://schemas.microsoft.com/office/drawing/2014/main" id="{C9AEDB33-BAFE-47D8-A123-46CA40447186}"/>
              </a:ext>
            </a:extLst>
          </p:cNvPr>
          <p:cNvSpPr>
            <a:spLocks noGrp="1"/>
          </p:cNvSpPr>
          <p:nvPr>
            <p:ph type="body" idx="39"/>
          </p:nvPr>
        </p:nvSpPr>
        <p:spPr>
          <a:xfrm>
            <a:off x="6947189" y="2317188"/>
            <a:ext cx="4471605"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60" name="Number 8">
            <a:extLst>
              <a:ext uri="{FF2B5EF4-FFF2-40B4-BE49-F238E27FC236}">
                <a16:creationId xmlns:a16="http://schemas.microsoft.com/office/drawing/2014/main" id="{46F755AF-9108-4170-81F7-B6F8E3C68ED1}"/>
              </a:ext>
            </a:extLst>
          </p:cNvPr>
          <p:cNvSpPr>
            <a:spLocks noGrp="1"/>
          </p:cNvSpPr>
          <p:nvPr>
            <p:ph type="body" sz="quarter" idx="38" hasCustomPrompt="1"/>
          </p:nvPr>
        </p:nvSpPr>
        <p:spPr>
          <a:xfrm>
            <a:off x="6343873" y="2865008"/>
            <a:ext cx="439953" cy="395562"/>
          </a:xfrm>
          <a:prstGeom prst="rect">
            <a:avLst/>
          </a:prstGeom>
        </p:spPr>
        <p:txBody>
          <a:bodyPr wrap="none" lIns="0" rIns="0">
            <a:noAutofit/>
          </a:bodyPr>
          <a:lstStyle>
            <a:lvl1pPr marL="0" indent="0" algn="l">
              <a:buNone/>
              <a:defRPr sz="2000">
                <a:solidFill>
                  <a:srgbClr val="759C6C"/>
                </a:solidFill>
                <a:latin typeface="Georgia" panose="02040502050405020303" pitchFamily="18" charset="0"/>
              </a:defRPr>
            </a:lvl1pPr>
          </a:lstStyle>
          <a:p>
            <a:pPr lvl="0"/>
            <a:r>
              <a:rPr lang="en-US" dirty="0"/>
              <a:t>X</a:t>
            </a:r>
          </a:p>
        </p:txBody>
      </p:sp>
      <p:sp>
        <p:nvSpPr>
          <p:cNvPr id="59" name="Text Field 8">
            <a:extLst>
              <a:ext uri="{FF2B5EF4-FFF2-40B4-BE49-F238E27FC236}">
                <a16:creationId xmlns:a16="http://schemas.microsoft.com/office/drawing/2014/main" id="{0B77A7F7-398C-4BA3-90E4-80A4FFCBB706}"/>
              </a:ext>
            </a:extLst>
          </p:cNvPr>
          <p:cNvSpPr>
            <a:spLocks noGrp="1"/>
          </p:cNvSpPr>
          <p:nvPr>
            <p:ph type="body" idx="37"/>
          </p:nvPr>
        </p:nvSpPr>
        <p:spPr>
          <a:xfrm>
            <a:off x="6947189" y="2836385"/>
            <a:ext cx="4471605"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58" name="Number 9">
            <a:extLst>
              <a:ext uri="{FF2B5EF4-FFF2-40B4-BE49-F238E27FC236}">
                <a16:creationId xmlns:a16="http://schemas.microsoft.com/office/drawing/2014/main" id="{D4B1E079-A71B-4A9C-8EFE-2DF8AA35CAC7}"/>
              </a:ext>
            </a:extLst>
          </p:cNvPr>
          <p:cNvSpPr>
            <a:spLocks noGrp="1"/>
          </p:cNvSpPr>
          <p:nvPr>
            <p:ph type="body" sz="quarter" idx="36" hasCustomPrompt="1"/>
          </p:nvPr>
        </p:nvSpPr>
        <p:spPr>
          <a:xfrm>
            <a:off x="6343873" y="3384182"/>
            <a:ext cx="439953" cy="395562"/>
          </a:xfrm>
          <a:prstGeom prst="rect">
            <a:avLst/>
          </a:prstGeom>
        </p:spPr>
        <p:txBody>
          <a:bodyPr wrap="none" lIns="0" rIns="0">
            <a:noAutofit/>
          </a:bodyPr>
          <a:lstStyle>
            <a:lvl1pPr marL="0" indent="0" algn="l">
              <a:buNone/>
              <a:defRPr sz="2000">
                <a:solidFill>
                  <a:srgbClr val="759C6C"/>
                </a:solidFill>
                <a:latin typeface="Georgia" panose="02040502050405020303" pitchFamily="18" charset="0"/>
              </a:defRPr>
            </a:lvl1pPr>
          </a:lstStyle>
          <a:p>
            <a:pPr lvl="0"/>
            <a:r>
              <a:rPr lang="en-US" dirty="0"/>
              <a:t>X</a:t>
            </a:r>
          </a:p>
        </p:txBody>
      </p:sp>
      <p:sp>
        <p:nvSpPr>
          <p:cNvPr id="57" name="Text Field 9">
            <a:extLst>
              <a:ext uri="{FF2B5EF4-FFF2-40B4-BE49-F238E27FC236}">
                <a16:creationId xmlns:a16="http://schemas.microsoft.com/office/drawing/2014/main" id="{237213B4-DB0C-459E-B74E-248865DB7F77}"/>
              </a:ext>
            </a:extLst>
          </p:cNvPr>
          <p:cNvSpPr>
            <a:spLocks noGrp="1"/>
          </p:cNvSpPr>
          <p:nvPr>
            <p:ph type="body" idx="35"/>
          </p:nvPr>
        </p:nvSpPr>
        <p:spPr>
          <a:xfrm>
            <a:off x="6947189" y="3355582"/>
            <a:ext cx="4471605"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56" name="Number 10">
            <a:extLst>
              <a:ext uri="{FF2B5EF4-FFF2-40B4-BE49-F238E27FC236}">
                <a16:creationId xmlns:a16="http://schemas.microsoft.com/office/drawing/2014/main" id="{BFE89EAD-AD1A-4EF1-B013-71447971D3D8}"/>
              </a:ext>
            </a:extLst>
          </p:cNvPr>
          <p:cNvSpPr>
            <a:spLocks noGrp="1"/>
          </p:cNvSpPr>
          <p:nvPr>
            <p:ph type="body" sz="quarter" idx="34" hasCustomPrompt="1"/>
          </p:nvPr>
        </p:nvSpPr>
        <p:spPr>
          <a:xfrm>
            <a:off x="6343873" y="3903354"/>
            <a:ext cx="439953" cy="395562"/>
          </a:xfrm>
          <a:prstGeom prst="rect">
            <a:avLst/>
          </a:prstGeom>
        </p:spPr>
        <p:txBody>
          <a:bodyPr wrap="none" lIns="0" rIns="0">
            <a:noAutofit/>
          </a:bodyPr>
          <a:lstStyle>
            <a:lvl1pPr marL="0" indent="0" algn="l">
              <a:buNone/>
              <a:defRPr sz="2000">
                <a:solidFill>
                  <a:srgbClr val="759C6C"/>
                </a:solidFill>
                <a:latin typeface="Georgia" panose="02040502050405020303" pitchFamily="18" charset="0"/>
              </a:defRPr>
            </a:lvl1pPr>
          </a:lstStyle>
          <a:p>
            <a:pPr lvl="0"/>
            <a:r>
              <a:rPr lang="en-US" dirty="0"/>
              <a:t>X</a:t>
            </a:r>
          </a:p>
        </p:txBody>
      </p:sp>
      <p:sp>
        <p:nvSpPr>
          <p:cNvPr id="55" name="Text Field 10">
            <a:extLst>
              <a:ext uri="{FF2B5EF4-FFF2-40B4-BE49-F238E27FC236}">
                <a16:creationId xmlns:a16="http://schemas.microsoft.com/office/drawing/2014/main" id="{4630594D-B915-4DBC-8632-EC1246600ABF}"/>
              </a:ext>
            </a:extLst>
          </p:cNvPr>
          <p:cNvSpPr>
            <a:spLocks noGrp="1"/>
          </p:cNvSpPr>
          <p:nvPr>
            <p:ph type="body" idx="33"/>
          </p:nvPr>
        </p:nvSpPr>
        <p:spPr>
          <a:xfrm>
            <a:off x="6947189" y="3874779"/>
            <a:ext cx="4471605"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31" name="Slide Number">
            <a:extLst>
              <a:ext uri="{FF2B5EF4-FFF2-40B4-BE49-F238E27FC236}">
                <a16:creationId xmlns:a16="http://schemas.microsoft.com/office/drawing/2014/main" id="{CC5C0CA0-2B8A-9F4E-A261-9C8E089C7C65}"/>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45" name="Footer">
            <a:extLst>
              <a:ext uri="{FF2B5EF4-FFF2-40B4-BE49-F238E27FC236}">
                <a16:creationId xmlns:a16="http://schemas.microsoft.com/office/drawing/2014/main" id="{6437C572-88B3-0F48-9AC6-404CE959FA05}"/>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a:t>Copyright © 2020, Oracle and/or its affiliates  |  Confidential: Internal</a:t>
            </a:r>
            <a:endParaRPr lang="en-US" dirty="0"/>
          </a:p>
        </p:txBody>
      </p:sp>
      <p:sp>
        <p:nvSpPr>
          <p:cNvPr id="2" name="Date">
            <a:extLst>
              <a:ext uri="{FF2B5EF4-FFF2-40B4-BE49-F238E27FC236}">
                <a16:creationId xmlns:a16="http://schemas.microsoft.com/office/drawing/2014/main" id="{A9E149D3-5089-469A-B708-4FA53D22FB49}"/>
              </a:ext>
            </a:extLst>
          </p:cNvPr>
          <p:cNvSpPr>
            <a:spLocks noGrp="1"/>
          </p:cNvSpPr>
          <p:nvPr>
            <p:ph type="dt" sz="half" idx="32"/>
          </p:nvPr>
        </p:nvSpPr>
        <p:spPr/>
        <p:txBody>
          <a:bodyPr/>
          <a:lstStyle/>
          <a:p>
            <a:r>
              <a:rPr lang="en-US"/>
              <a:t>[Date]</a:t>
            </a:r>
            <a:endParaRPr lang="en-US" dirty="0"/>
          </a:p>
        </p:txBody>
      </p:sp>
    </p:spTree>
    <p:extLst>
      <p:ext uri="{BB962C8B-B14F-4D97-AF65-F5344CB8AC3E}">
        <p14:creationId xmlns:p14="http://schemas.microsoft.com/office/powerpoint/2010/main" val="38445454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8.xml><?xml version="1.0" encoding="utf-8"?>
<p:sldLayout xmlns:a="http://schemas.openxmlformats.org/drawingml/2006/main" xmlns:r="http://schemas.openxmlformats.org/officeDocument/2006/relationships" xmlns:p="http://schemas.openxmlformats.org/presentationml/2006/main" showMasterSp="0" preserve="1" userDrawn="1">
  <p:cSld name="Light - Quote with Data Texture Background">
    <p:spTree>
      <p:nvGrpSpPr>
        <p:cNvPr id="1" name=""/>
        <p:cNvGrpSpPr/>
        <p:nvPr/>
      </p:nvGrpSpPr>
      <p:grpSpPr>
        <a:xfrm>
          <a:off x="0" y="0"/>
          <a:ext cx="0" cy="0"/>
          <a:chOff x="0" y="0"/>
          <a:chExt cx="0" cy="0"/>
        </a:xfrm>
      </p:grpSpPr>
      <p:pic>
        <p:nvPicPr>
          <p:cNvPr id="26" name="Data Texture Image">
            <a:extLst>
              <a:ext uri="{FF2B5EF4-FFF2-40B4-BE49-F238E27FC236}">
                <a16:creationId xmlns:a16="http://schemas.microsoft.com/office/drawing/2014/main" id="{B04AAB1E-3886-45C0-9EE7-ABD1360D0F25}"/>
              </a:ext>
              <a:ext uri="{C183D7F6-B498-43B3-948B-1728B52AA6E4}">
                <adec:decorative xmlns:adec="http://schemas.microsoft.com/office/drawing/2017/decorative" val="1"/>
              </a:ext>
            </a:extLst>
          </p:cNvPr>
          <p:cNvPicPr>
            <a:picLocks noChangeAspect="1"/>
          </p:cNvPicPr>
          <p:nvPr userDrawn="1"/>
        </p:nvPicPr>
        <p:blipFill rotWithShape="1">
          <a:blip r:embed="rId2" cstate="email">
            <a:alphaModFix amt="30000"/>
            <a:extLst>
              <a:ext uri="{28A0092B-C50C-407E-A947-70E740481C1C}">
                <a14:useLocalDpi xmlns:a14="http://schemas.microsoft.com/office/drawing/2010/main" val="0"/>
              </a:ext>
            </a:extLst>
          </a:blip>
          <a:srcRect/>
          <a:stretch/>
        </p:blipFill>
        <p:spPr>
          <a:xfrm>
            <a:off x="0" y="0"/>
            <a:ext cx="12192000" cy="6857999"/>
          </a:xfrm>
          <a:prstGeom prst="rect">
            <a:avLst/>
          </a:prstGeom>
          <a:ln>
            <a:noFill/>
          </a:ln>
        </p:spPr>
      </p:pic>
      <p:pic>
        <p:nvPicPr>
          <p:cNvPr id="30" name="OTag">
            <a:extLst>
              <a:ext uri="{FF2B5EF4-FFF2-40B4-BE49-F238E27FC236}">
                <a16:creationId xmlns:a16="http://schemas.microsoft.com/office/drawing/2014/main" id="{7DC71B8D-1AA8-1D49-9770-9D8CD0F61F95}"/>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27" name="Abstract Pattern Strip">
            <a:extLst>
              <a:ext uri="{FF2B5EF4-FFF2-40B4-BE49-F238E27FC236}">
                <a16:creationId xmlns:a16="http://schemas.microsoft.com/office/drawing/2014/main" id="{F3401E25-F12C-4928-80ED-70CBC12535BF}"/>
              </a:ext>
              <a:ext uri="{C183D7F6-B498-43B3-948B-1728B52AA6E4}">
                <adec:decorative xmlns:adec="http://schemas.microsoft.com/office/drawing/2017/decorative" val="1"/>
              </a:ext>
            </a:extLst>
          </p:cNvPr>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2" name="Title">
            <a:extLst>
              <a:ext uri="{FF2B5EF4-FFF2-40B4-BE49-F238E27FC236}">
                <a16:creationId xmlns:a16="http://schemas.microsoft.com/office/drawing/2014/main" id="{BA19B719-F896-40D2-A59B-8E51E7D4BB65}"/>
              </a:ext>
            </a:extLst>
          </p:cNvPr>
          <p:cNvSpPr>
            <a:spLocks noGrp="1"/>
          </p:cNvSpPr>
          <p:nvPr>
            <p:ph type="title" hasCustomPrompt="1"/>
          </p:nvPr>
        </p:nvSpPr>
        <p:spPr>
          <a:xfrm>
            <a:off x="768875" y="1828800"/>
            <a:ext cx="10671048" cy="2026447"/>
          </a:xfrm>
          <a:noFill/>
        </p:spPr>
        <p:txBody>
          <a:bodyPr vert="horz" wrap="square" lIns="0" tIns="0" rIns="0" bIns="0" rtlCol="0" anchor="b" anchorCtr="0">
            <a:noAutofit/>
          </a:bodyPr>
          <a:lstStyle>
            <a:lvl1pPr>
              <a:lnSpc>
                <a:spcPct val="100000"/>
              </a:lnSpc>
              <a:defRPr lang="en-US" sz="3200" b="0">
                <a:latin typeface="+mj-lt"/>
                <a:cs typeface="Oracle Sans" panose="020B0503020204020204" pitchFamily="34" charset="0"/>
              </a:defRPr>
            </a:lvl1pPr>
          </a:lstStyle>
          <a:p>
            <a:pPr lvl="0"/>
            <a:r>
              <a:rPr lang="en-US" dirty="0"/>
              <a:t>“Click to type customer or partner quote surrounded by quotation marks.” Remove/replace placeholder logo as needed.</a:t>
            </a:r>
          </a:p>
        </p:txBody>
      </p:sp>
      <p:cxnSp>
        <p:nvCxnSpPr>
          <p:cNvPr id="22" name="Accent Mark">
            <a:extLst>
              <a:ext uri="{FF2B5EF4-FFF2-40B4-BE49-F238E27FC236}">
                <a16:creationId xmlns:a16="http://schemas.microsoft.com/office/drawing/2014/main" id="{F363974D-C85A-FE42-A520-65FD80C0574A}"/>
              </a:ext>
              <a:ext uri="{C183D7F6-B498-43B3-948B-1728B52AA6E4}">
                <adec:decorative xmlns:adec="http://schemas.microsoft.com/office/drawing/2017/decorative" val="1"/>
              </a:ext>
            </a:extLst>
          </p:cNvPr>
          <p:cNvCxnSpPr>
            <a:cxnSpLocks/>
          </p:cNvCxnSpPr>
          <p:nvPr userDrawn="1"/>
        </p:nvCxnSpPr>
        <p:spPr>
          <a:xfrm flipH="1">
            <a:off x="774700" y="4169003"/>
            <a:ext cx="310896"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13" name="Text Field">
            <a:extLst>
              <a:ext uri="{FF2B5EF4-FFF2-40B4-BE49-F238E27FC236}">
                <a16:creationId xmlns:a16="http://schemas.microsoft.com/office/drawing/2014/main" id="{B09058E5-A74E-C340-89D0-4D15C2F3B8D0}"/>
              </a:ext>
            </a:extLst>
          </p:cNvPr>
          <p:cNvSpPr>
            <a:spLocks noGrp="1"/>
          </p:cNvSpPr>
          <p:nvPr>
            <p:ph type="body" sz="quarter" idx="37" hasCustomPrompt="1"/>
          </p:nvPr>
        </p:nvSpPr>
        <p:spPr>
          <a:xfrm>
            <a:off x="761999" y="4540249"/>
            <a:ext cx="5333999" cy="266291"/>
          </a:xfrm>
          <a:prstGeom prst="rect">
            <a:avLst/>
          </a:prstGeom>
        </p:spPr>
        <p:txBody>
          <a:bodyPr>
            <a:noAutofit/>
          </a:bodyPr>
          <a:lstStyle>
            <a:lvl1pPr>
              <a:defRPr b="1"/>
            </a:lvl1pPr>
          </a:lstStyle>
          <a:p>
            <a:pPr lvl="0"/>
            <a:r>
              <a:rPr lang="en-US" dirty="0"/>
              <a:t>Name of person quoted</a:t>
            </a:r>
          </a:p>
        </p:txBody>
      </p:sp>
      <p:sp>
        <p:nvSpPr>
          <p:cNvPr id="12" name="Text Field 2">
            <a:extLst>
              <a:ext uri="{FF2B5EF4-FFF2-40B4-BE49-F238E27FC236}">
                <a16:creationId xmlns:a16="http://schemas.microsoft.com/office/drawing/2014/main" id="{36C31D35-A48A-6B46-A3DB-FDB99CCA72F4}"/>
              </a:ext>
            </a:extLst>
          </p:cNvPr>
          <p:cNvSpPr>
            <a:spLocks noGrp="1"/>
          </p:cNvSpPr>
          <p:nvPr>
            <p:ph type="body" sz="quarter" idx="36" hasCustomPrompt="1"/>
          </p:nvPr>
        </p:nvSpPr>
        <p:spPr>
          <a:xfrm>
            <a:off x="761999" y="4877842"/>
            <a:ext cx="5333999" cy="895181"/>
          </a:xfrm>
          <a:prstGeom prst="rect">
            <a:avLst/>
          </a:prstGeom>
        </p:spPr>
        <p:txBody>
          <a:bodyPr>
            <a:noAutofit/>
          </a:bodyPr>
          <a:lstStyle>
            <a:lvl1pPr>
              <a:defRPr/>
            </a:lvl1pPr>
          </a:lstStyle>
          <a:p>
            <a:pPr lvl="0"/>
            <a:r>
              <a:rPr lang="en-US" dirty="0"/>
              <a:t>Additional information if needed</a:t>
            </a:r>
          </a:p>
        </p:txBody>
      </p:sp>
      <p:sp>
        <p:nvSpPr>
          <p:cNvPr id="5" name="Slide Number">
            <a:extLst>
              <a:ext uri="{FF2B5EF4-FFF2-40B4-BE49-F238E27FC236}">
                <a16:creationId xmlns:a16="http://schemas.microsoft.com/office/drawing/2014/main" id="{7395177A-B694-4AAB-912F-BF5769C5B10B}"/>
              </a:ext>
            </a:extLst>
          </p:cNvPr>
          <p:cNvSpPr>
            <a:spLocks noGrp="1"/>
          </p:cNvSpPr>
          <p:nvPr>
            <p:ph type="sldNum" sz="quarter" idx="40"/>
          </p:nvPr>
        </p:nvSpPr>
        <p:spPr/>
        <p:txBody>
          <a:bodyPr/>
          <a:lstStyle/>
          <a:p>
            <a:fld id="{345D60D9-5372-5F40-9443-0F9AE5BDC3C8}" type="slidenum">
              <a:rPr lang="en-US" smtClean="0"/>
              <a:pPr/>
              <a:t>‹#›</a:t>
            </a:fld>
            <a:endParaRPr lang="en-US" dirty="0"/>
          </a:p>
        </p:txBody>
      </p:sp>
      <p:sp>
        <p:nvSpPr>
          <p:cNvPr id="4" name="Footer">
            <a:extLst>
              <a:ext uri="{FF2B5EF4-FFF2-40B4-BE49-F238E27FC236}">
                <a16:creationId xmlns:a16="http://schemas.microsoft.com/office/drawing/2014/main" id="{47A561F4-2837-46AC-A525-A8F742E034C6}"/>
              </a:ext>
            </a:extLst>
          </p:cNvPr>
          <p:cNvSpPr>
            <a:spLocks noGrp="1"/>
          </p:cNvSpPr>
          <p:nvPr>
            <p:ph type="ftr" sz="quarter" idx="39"/>
          </p:nvPr>
        </p:nvSpPr>
        <p:spPr/>
        <p:txBody>
          <a:bodyPr/>
          <a:lstStyle/>
          <a:p>
            <a:r>
              <a:rPr lang="en-US"/>
              <a:t>Copyright © 2020, Oracle and/or its affiliates  |  Confidential: Internal</a:t>
            </a:r>
            <a:endParaRPr lang="en-US" dirty="0"/>
          </a:p>
        </p:txBody>
      </p:sp>
      <p:sp>
        <p:nvSpPr>
          <p:cNvPr id="3" name="Date">
            <a:extLst>
              <a:ext uri="{FF2B5EF4-FFF2-40B4-BE49-F238E27FC236}">
                <a16:creationId xmlns:a16="http://schemas.microsoft.com/office/drawing/2014/main" id="{95077E9D-DDF7-495A-9766-EEB6388A258F}"/>
              </a:ext>
            </a:extLst>
          </p:cNvPr>
          <p:cNvSpPr>
            <a:spLocks noGrp="1"/>
          </p:cNvSpPr>
          <p:nvPr>
            <p:ph type="dt" sz="half" idx="38"/>
          </p:nvPr>
        </p:nvSpPr>
        <p:spPr/>
        <p:txBody>
          <a:bodyPr/>
          <a:lstStyle/>
          <a:p>
            <a:r>
              <a:rPr lang="en-US"/>
              <a:t>[Date]</a:t>
            </a:r>
            <a:endParaRPr lang="en-US" dirty="0"/>
          </a:p>
        </p:txBody>
      </p:sp>
    </p:spTree>
    <p:extLst>
      <p:ext uri="{BB962C8B-B14F-4D97-AF65-F5344CB8AC3E}">
        <p14:creationId xmlns:p14="http://schemas.microsoft.com/office/powerpoint/2010/main" val="34624423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9.xml><?xml version="1.0" encoding="utf-8"?>
<p:sldLayout xmlns:a="http://schemas.openxmlformats.org/drawingml/2006/main" xmlns:r="http://schemas.openxmlformats.org/officeDocument/2006/relationships" xmlns:p="http://schemas.openxmlformats.org/presentationml/2006/main" showMasterSp="0" preserve="1" userDrawn="1">
  <p:cSld name="Dark - Quote with Data Texture Background">
    <p:bg>
      <p:bgRef idx="1001">
        <a:schemeClr val="bg1"/>
      </p:bgRef>
    </p:bg>
    <p:spTree>
      <p:nvGrpSpPr>
        <p:cNvPr id="1" name=""/>
        <p:cNvGrpSpPr/>
        <p:nvPr/>
      </p:nvGrpSpPr>
      <p:grpSpPr>
        <a:xfrm>
          <a:off x="0" y="0"/>
          <a:ext cx="0" cy="0"/>
          <a:chOff x="0" y="0"/>
          <a:chExt cx="0" cy="0"/>
        </a:xfrm>
      </p:grpSpPr>
      <p:pic>
        <p:nvPicPr>
          <p:cNvPr id="15" name="Data Texture Image">
            <a:extLst>
              <a:ext uri="{FF2B5EF4-FFF2-40B4-BE49-F238E27FC236}">
                <a16:creationId xmlns:a16="http://schemas.microsoft.com/office/drawing/2014/main" id="{8A6273FB-BF91-403E-A6FD-7515A6D8BFCC}"/>
              </a:ext>
              <a:ext uri="{C183D7F6-B498-43B3-948B-1728B52AA6E4}">
                <adec:decorative xmlns:adec="http://schemas.microsoft.com/office/drawing/2017/decorative" val="1"/>
              </a:ext>
            </a:extLst>
          </p:cNvPr>
          <p:cNvPicPr>
            <a:picLocks noChangeAspect="1"/>
          </p:cNvPicPr>
          <p:nvPr userDrawn="1"/>
        </p:nvPicPr>
        <p:blipFill>
          <a:blip r:embed="rId2" cstate="email">
            <a:alphaModFix amt="20000"/>
            <a:extLst>
              <a:ext uri="{28A0092B-C50C-407E-A947-70E740481C1C}">
                <a14:useLocalDpi xmlns:a14="http://schemas.microsoft.com/office/drawing/2010/main" val="0"/>
              </a:ext>
            </a:extLst>
          </a:blip>
          <a:srcRect/>
          <a:stretch/>
        </p:blipFill>
        <p:spPr bwMode="invGray">
          <a:xfrm>
            <a:off x="0" y="0"/>
            <a:ext cx="12192000" cy="6858000"/>
          </a:xfrm>
          <a:prstGeom prst="rect">
            <a:avLst/>
          </a:prstGeom>
        </p:spPr>
      </p:pic>
      <p:pic>
        <p:nvPicPr>
          <p:cNvPr id="30" name="OTag">
            <a:extLst>
              <a:ext uri="{FF2B5EF4-FFF2-40B4-BE49-F238E27FC236}">
                <a16:creationId xmlns:a16="http://schemas.microsoft.com/office/drawing/2014/main" id="{7DC71B8D-1AA8-1D49-9770-9D8CD0F61F95}"/>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6" name="Abstract Pattern Strip">
            <a:extLst>
              <a:ext uri="{FF2B5EF4-FFF2-40B4-BE49-F238E27FC236}">
                <a16:creationId xmlns:a16="http://schemas.microsoft.com/office/drawing/2014/main" id="{E8E76EC8-BC00-46D2-9D77-DD40BFE6ECFB}"/>
              </a:ext>
              <a:ext uri="{C183D7F6-B498-43B3-948B-1728B52AA6E4}">
                <adec:decorative xmlns:adec="http://schemas.microsoft.com/office/drawing/2017/decorative" val="1"/>
              </a:ext>
            </a:extLst>
          </p:cNvPr>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2" name="Quote">
            <a:extLst>
              <a:ext uri="{FF2B5EF4-FFF2-40B4-BE49-F238E27FC236}">
                <a16:creationId xmlns:a16="http://schemas.microsoft.com/office/drawing/2014/main" id="{70860AE5-51F4-4600-B7C5-0FFE1F5EE8BF}"/>
              </a:ext>
            </a:extLst>
          </p:cNvPr>
          <p:cNvSpPr>
            <a:spLocks noGrp="1"/>
          </p:cNvSpPr>
          <p:nvPr>
            <p:ph type="title" hasCustomPrompt="1"/>
          </p:nvPr>
        </p:nvSpPr>
        <p:spPr>
          <a:xfrm>
            <a:off x="768875" y="1828800"/>
            <a:ext cx="10671048" cy="1963350"/>
          </a:xfrm>
          <a:noFill/>
        </p:spPr>
        <p:txBody>
          <a:bodyPr vert="horz" wrap="square" lIns="0" tIns="0" rIns="0" bIns="0" rtlCol="0" anchor="b" anchorCtr="0">
            <a:noAutofit/>
          </a:bodyPr>
          <a:lstStyle>
            <a:lvl1pPr>
              <a:defRPr lang="en-US" sz="3200" b="0">
                <a:latin typeface="+mj-lt"/>
                <a:cs typeface="Oracle Sans" panose="020B0503020204020204" pitchFamily="34" charset="0"/>
              </a:defRPr>
            </a:lvl1pPr>
          </a:lstStyle>
          <a:p>
            <a:pPr lvl="0"/>
            <a:r>
              <a:rPr lang="en-US" dirty="0"/>
              <a:t>“Click to type customer or partner quote surrounded by quotation marks.” Remove/replace placeholder logo as needed.</a:t>
            </a:r>
          </a:p>
        </p:txBody>
      </p:sp>
      <p:cxnSp>
        <p:nvCxnSpPr>
          <p:cNvPr id="22" name="Accent Mark">
            <a:extLst>
              <a:ext uri="{FF2B5EF4-FFF2-40B4-BE49-F238E27FC236}">
                <a16:creationId xmlns:a16="http://schemas.microsoft.com/office/drawing/2014/main" id="{F363974D-C85A-FE42-A520-65FD80C0574A}"/>
              </a:ext>
              <a:ext uri="{C183D7F6-B498-43B3-948B-1728B52AA6E4}">
                <adec:decorative xmlns:adec="http://schemas.microsoft.com/office/drawing/2017/decorative" val="1"/>
              </a:ext>
            </a:extLst>
          </p:cNvPr>
          <p:cNvCxnSpPr>
            <a:cxnSpLocks/>
          </p:cNvCxnSpPr>
          <p:nvPr userDrawn="1"/>
        </p:nvCxnSpPr>
        <p:spPr>
          <a:xfrm flipH="1">
            <a:off x="774700" y="4169003"/>
            <a:ext cx="310896"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13" name="Text Field">
            <a:extLst>
              <a:ext uri="{FF2B5EF4-FFF2-40B4-BE49-F238E27FC236}">
                <a16:creationId xmlns:a16="http://schemas.microsoft.com/office/drawing/2014/main" id="{B09058E5-A74E-C340-89D0-4D15C2F3B8D0}"/>
              </a:ext>
            </a:extLst>
          </p:cNvPr>
          <p:cNvSpPr>
            <a:spLocks noGrp="1"/>
          </p:cNvSpPr>
          <p:nvPr>
            <p:ph type="body" sz="quarter" idx="37" hasCustomPrompt="1"/>
          </p:nvPr>
        </p:nvSpPr>
        <p:spPr>
          <a:xfrm>
            <a:off x="761999" y="4540249"/>
            <a:ext cx="5333999" cy="266291"/>
          </a:xfrm>
          <a:prstGeom prst="rect">
            <a:avLst/>
          </a:prstGeom>
        </p:spPr>
        <p:txBody>
          <a:bodyPr>
            <a:noAutofit/>
          </a:bodyPr>
          <a:lstStyle>
            <a:lvl1pPr>
              <a:defRPr b="1"/>
            </a:lvl1pPr>
          </a:lstStyle>
          <a:p>
            <a:pPr lvl="0"/>
            <a:r>
              <a:rPr lang="en-US" dirty="0"/>
              <a:t>Name of person quoted</a:t>
            </a:r>
          </a:p>
        </p:txBody>
      </p:sp>
      <p:sp>
        <p:nvSpPr>
          <p:cNvPr id="12" name="Text Field 2">
            <a:extLst>
              <a:ext uri="{FF2B5EF4-FFF2-40B4-BE49-F238E27FC236}">
                <a16:creationId xmlns:a16="http://schemas.microsoft.com/office/drawing/2014/main" id="{36C31D35-A48A-6B46-A3DB-FDB99CCA72F4}"/>
              </a:ext>
            </a:extLst>
          </p:cNvPr>
          <p:cNvSpPr>
            <a:spLocks noGrp="1"/>
          </p:cNvSpPr>
          <p:nvPr>
            <p:ph type="body" sz="quarter" idx="36" hasCustomPrompt="1"/>
          </p:nvPr>
        </p:nvSpPr>
        <p:spPr>
          <a:xfrm>
            <a:off x="761999" y="4877842"/>
            <a:ext cx="5333999" cy="895181"/>
          </a:xfrm>
          <a:prstGeom prst="rect">
            <a:avLst/>
          </a:prstGeom>
        </p:spPr>
        <p:txBody>
          <a:bodyPr>
            <a:noAutofit/>
          </a:bodyPr>
          <a:lstStyle>
            <a:lvl1pPr>
              <a:defRPr/>
            </a:lvl1pPr>
          </a:lstStyle>
          <a:p>
            <a:pPr lvl="0"/>
            <a:r>
              <a:rPr lang="en-US" dirty="0"/>
              <a:t>Additional information if needed</a:t>
            </a:r>
          </a:p>
        </p:txBody>
      </p:sp>
      <p:sp>
        <p:nvSpPr>
          <p:cNvPr id="5" name="Slide Number">
            <a:extLst>
              <a:ext uri="{FF2B5EF4-FFF2-40B4-BE49-F238E27FC236}">
                <a16:creationId xmlns:a16="http://schemas.microsoft.com/office/drawing/2014/main" id="{7395177A-B694-4AAB-912F-BF5769C5B10B}"/>
              </a:ext>
            </a:extLst>
          </p:cNvPr>
          <p:cNvSpPr>
            <a:spLocks noGrp="1"/>
          </p:cNvSpPr>
          <p:nvPr>
            <p:ph type="sldNum" sz="quarter" idx="40"/>
          </p:nvPr>
        </p:nvSpPr>
        <p:spPr/>
        <p:txBody>
          <a:bodyPr/>
          <a:lstStyle/>
          <a:p>
            <a:fld id="{345D60D9-5372-5F40-9443-0F9AE5BDC3C8}" type="slidenum">
              <a:rPr lang="en-US" smtClean="0"/>
              <a:pPr/>
              <a:t>‹#›</a:t>
            </a:fld>
            <a:endParaRPr lang="en-US" dirty="0"/>
          </a:p>
        </p:txBody>
      </p:sp>
      <p:sp>
        <p:nvSpPr>
          <p:cNvPr id="4" name="Footer">
            <a:extLst>
              <a:ext uri="{FF2B5EF4-FFF2-40B4-BE49-F238E27FC236}">
                <a16:creationId xmlns:a16="http://schemas.microsoft.com/office/drawing/2014/main" id="{47A561F4-2837-46AC-A525-A8F742E034C6}"/>
              </a:ext>
            </a:extLst>
          </p:cNvPr>
          <p:cNvSpPr>
            <a:spLocks noGrp="1"/>
          </p:cNvSpPr>
          <p:nvPr>
            <p:ph type="ftr" sz="quarter" idx="39"/>
          </p:nvPr>
        </p:nvSpPr>
        <p:spPr/>
        <p:txBody>
          <a:bodyPr/>
          <a:lstStyle/>
          <a:p>
            <a:r>
              <a:rPr lang="en-US"/>
              <a:t>Copyright © 2020, Oracle and/or its affiliates  |  Confidential: Internal</a:t>
            </a:r>
            <a:endParaRPr lang="en-US" dirty="0"/>
          </a:p>
        </p:txBody>
      </p:sp>
      <p:sp>
        <p:nvSpPr>
          <p:cNvPr id="3" name="Date">
            <a:extLst>
              <a:ext uri="{FF2B5EF4-FFF2-40B4-BE49-F238E27FC236}">
                <a16:creationId xmlns:a16="http://schemas.microsoft.com/office/drawing/2014/main" id="{95077E9D-DDF7-495A-9766-EEB6388A258F}"/>
              </a:ext>
            </a:extLst>
          </p:cNvPr>
          <p:cNvSpPr>
            <a:spLocks noGrp="1"/>
          </p:cNvSpPr>
          <p:nvPr>
            <p:ph type="dt" sz="half" idx="38"/>
          </p:nvPr>
        </p:nvSpPr>
        <p:spPr/>
        <p:txBody>
          <a:bodyPr/>
          <a:lstStyle/>
          <a:p>
            <a:r>
              <a:rPr lang="en-US"/>
              <a:t>[Date]</a:t>
            </a:r>
            <a:endParaRPr lang="en-US" dirty="0"/>
          </a:p>
        </p:txBody>
      </p:sp>
    </p:spTree>
    <p:extLst>
      <p:ext uri="{BB962C8B-B14F-4D97-AF65-F5344CB8AC3E}">
        <p14:creationId xmlns:p14="http://schemas.microsoft.com/office/powerpoint/2010/main" val="6601063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Dark - Quote with Data Texture Background">
    <p:bg>
      <p:bgRef idx="1001">
        <a:schemeClr val="bg1"/>
      </p:bgRef>
    </p:bg>
    <p:spTree>
      <p:nvGrpSpPr>
        <p:cNvPr id="1" name=""/>
        <p:cNvGrpSpPr/>
        <p:nvPr/>
      </p:nvGrpSpPr>
      <p:grpSpPr>
        <a:xfrm>
          <a:off x="0" y="0"/>
          <a:ext cx="0" cy="0"/>
          <a:chOff x="0" y="0"/>
          <a:chExt cx="0" cy="0"/>
        </a:xfrm>
      </p:grpSpPr>
      <p:pic>
        <p:nvPicPr>
          <p:cNvPr id="15" name="Data Texture Image">
            <a:extLst>
              <a:ext uri="{FF2B5EF4-FFF2-40B4-BE49-F238E27FC236}">
                <a16:creationId xmlns:a16="http://schemas.microsoft.com/office/drawing/2014/main" id="{8A6273FB-BF91-403E-A6FD-7515A6D8BFCC}"/>
              </a:ext>
              <a:ext uri="{C183D7F6-B498-43B3-948B-1728B52AA6E4}">
                <adec:decorative xmlns:adec="http://schemas.microsoft.com/office/drawing/2017/decorative" val="1"/>
              </a:ext>
            </a:extLst>
          </p:cNvPr>
          <p:cNvPicPr>
            <a:picLocks noChangeAspect="1"/>
          </p:cNvPicPr>
          <p:nvPr userDrawn="1"/>
        </p:nvPicPr>
        <p:blipFill>
          <a:blip r:embed="rId2" cstate="email">
            <a:alphaModFix amt="20000"/>
            <a:extLst>
              <a:ext uri="{28A0092B-C50C-407E-A947-70E740481C1C}">
                <a14:useLocalDpi xmlns:a14="http://schemas.microsoft.com/office/drawing/2010/main" val="0"/>
              </a:ext>
            </a:extLst>
          </a:blip>
          <a:srcRect/>
          <a:stretch/>
        </p:blipFill>
        <p:spPr bwMode="invGray">
          <a:xfrm>
            <a:off x="0" y="0"/>
            <a:ext cx="12192000" cy="6858000"/>
          </a:xfrm>
          <a:prstGeom prst="rect">
            <a:avLst/>
          </a:prstGeom>
        </p:spPr>
      </p:pic>
      <p:pic>
        <p:nvPicPr>
          <p:cNvPr id="30" name="OTag">
            <a:extLst>
              <a:ext uri="{FF2B5EF4-FFF2-40B4-BE49-F238E27FC236}">
                <a16:creationId xmlns:a16="http://schemas.microsoft.com/office/drawing/2014/main" id="{7DC71B8D-1AA8-1D49-9770-9D8CD0F61F95}"/>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6" name="Abstract Pattern Strip">
            <a:extLst>
              <a:ext uri="{FF2B5EF4-FFF2-40B4-BE49-F238E27FC236}">
                <a16:creationId xmlns:a16="http://schemas.microsoft.com/office/drawing/2014/main" id="{E8E76EC8-BC00-46D2-9D77-DD40BFE6ECFB}"/>
              </a:ext>
              <a:ext uri="{C183D7F6-B498-43B3-948B-1728B52AA6E4}">
                <adec:decorative xmlns:adec="http://schemas.microsoft.com/office/drawing/2017/decorative" val="1"/>
              </a:ext>
            </a:extLst>
          </p:cNvPr>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2" name="Quote">
            <a:extLst>
              <a:ext uri="{FF2B5EF4-FFF2-40B4-BE49-F238E27FC236}">
                <a16:creationId xmlns:a16="http://schemas.microsoft.com/office/drawing/2014/main" id="{70860AE5-51F4-4600-B7C5-0FFE1F5EE8BF}"/>
              </a:ext>
            </a:extLst>
          </p:cNvPr>
          <p:cNvSpPr>
            <a:spLocks noGrp="1"/>
          </p:cNvSpPr>
          <p:nvPr>
            <p:ph type="title" hasCustomPrompt="1"/>
          </p:nvPr>
        </p:nvSpPr>
        <p:spPr>
          <a:xfrm>
            <a:off x="768875" y="1828800"/>
            <a:ext cx="10671048" cy="1963350"/>
          </a:xfrm>
          <a:noFill/>
        </p:spPr>
        <p:txBody>
          <a:bodyPr vert="horz" wrap="square" lIns="0" tIns="0" rIns="0" bIns="0" rtlCol="0" anchor="b" anchorCtr="0">
            <a:noAutofit/>
          </a:bodyPr>
          <a:lstStyle>
            <a:lvl1pPr>
              <a:defRPr lang="en-US" sz="3200" b="0">
                <a:latin typeface="+mj-lt"/>
                <a:cs typeface="Oracle Sans Tab" panose="020B0503020204020204" pitchFamily="34" charset="0"/>
              </a:defRPr>
            </a:lvl1pPr>
          </a:lstStyle>
          <a:p>
            <a:pPr lvl="0"/>
            <a:r>
              <a:rPr lang="en-US" dirty="0"/>
              <a:t>“Click to type customer or partner quote surrounded by quotation marks.” Remove/replace placeholder logo as needed.</a:t>
            </a:r>
          </a:p>
        </p:txBody>
      </p:sp>
      <p:cxnSp>
        <p:nvCxnSpPr>
          <p:cNvPr id="22" name="Accent Mark">
            <a:extLst>
              <a:ext uri="{FF2B5EF4-FFF2-40B4-BE49-F238E27FC236}">
                <a16:creationId xmlns:a16="http://schemas.microsoft.com/office/drawing/2014/main" id="{F363974D-C85A-FE42-A520-65FD80C0574A}"/>
              </a:ext>
              <a:ext uri="{C183D7F6-B498-43B3-948B-1728B52AA6E4}">
                <adec:decorative xmlns:adec="http://schemas.microsoft.com/office/drawing/2017/decorative" val="1"/>
              </a:ext>
            </a:extLst>
          </p:cNvPr>
          <p:cNvCxnSpPr>
            <a:cxnSpLocks/>
          </p:cNvCxnSpPr>
          <p:nvPr userDrawn="1"/>
        </p:nvCxnSpPr>
        <p:spPr>
          <a:xfrm flipH="1">
            <a:off x="774700" y="4169003"/>
            <a:ext cx="310896"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13" name="Text Field">
            <a:extLst>
              <a:ext uri="{FF2B5EF4-FFF2-40B4-BE49-F238E27FC236}">
                <a16:creationId xmlns:a16="http://schemas.microsoft.com/office/drawing/2014/main" id="{B09058E5-A74E-C340-89D0-4D15C2F3B8D0}"/>
              </a:ext>
            </a:extLst>
          </p:cNvPr>
          <p:cNvSpPr>
            <a:spLocks noGrp="1"/>
          </p:cNvSpPr>
          <p:nvPr>
            <p:ph type="body" sz="quarter" idx="37" hasCustomPrompt="1"/>
          </p:nvPr>
        </p:nvSpPr>
        <p:spPr>
          <a:xfrm>
            <a:off x="761999" y="4540249"/>
            <a:ext cx="5333999" cy="266291"/>
          </a:xfrm>
          <a:prstGeom prst="rect">
            <a:avLst/>
          </a:prstGeom>
        </p:spPr>
        <p:txBody>
          <a:bodyPr>
            <a:noAutofit/>
          </a:bodyPr>
          <a:lstStyle>
            <a:lvl1pPr>
              <a:defRPr b="1"/>
            </a:lvl1pPr>
          </a:lstStyle>
          <a:p>
            <a:pPr lvl="0"/>
            <a:r>
              <a:rPr lang="en-US" dirty="0"/>
              <a:t>Name of person quoted</a:t>
            </a:r>
          </a:p>
        </p:txBody>
      </p:sp>
      <p:sp>
        <p:nvSpPr>
          <p:cNvPr id="12" name="Text Field 2">
            <a:extLst>
              <a:ext uri="{FF2B5EF4-FFF2-40B4-BE49-F238E27FC236}">
                <a16:creationId xmlns:a16="http://schemas.microsoft.com/office/drawing/2014/main" id="{36C31D35-A48A-6B46-A3DB-FDB99CCA72F4}"/>
              </a:ext>
            </a:extLst>
          </p:cNvPr>
          <p:cNvSpPr>
            <a:spLocks noGrp="1"/>
          </p:cNvSpPr>
          <p:nvPr>
            <p:ph type="body" sz="quarter" idx="36" hasCustomPrompt="1"/>
          </p:nvPr>
        </p:nvSpPr>
        <p:spPr>
          <a:xfrm>
            <a:off x="761999" y="4877842"/>
            <a:ext cx="5333999" cy="895181"/>
          </a:xfrm>
          <a:prstGeom prst="rect">
            <a:avLst/>
          </a:prstGeom>
        </p:spPr>
        <p:txBody>
          <a:bodyPr>
            <a:noAutofit/>
          </a:bodyPr>
          <a:lstStyle>
            <a:lvl1pPr>
              <a:defRPr/>
            </a:lvl1pPr>
          </a:lstStyle>
          <a:p>
            <a:pPr lvl="0"/>
            <a:r>
              <a:rPr lang="en-US" dirty="0"/>
              <a:t>Additional information if needed</a:t>
            </a:r>
          </a:p>
        </p:txBody>
      </p:sp>
      <p:sp>
        <p:nvSpPr>
          <p:cNvPr id="5" name="Slide Number">
            <a:extLst>
              <a:ext uri="{FF2B5EF4-FFF2-40B4-BE49-F238E27FC236}">
                <a16:creationId xmlns:a16="http://schemas.microsoft.com/office/drawing/2014/main" id="{7395177A-B694-4AAB-912F-BF5769C5B10B}"/>
              </a:ext>
            </a:extLst>
          </p:cNvPr>
          <p:cNvSpPr>
            <a:spLocks noGrp="1"/>
          </p:cNvSpPr>
          <p:nvPr>
            <p:ph type="sldNum" sz="quarter" idx="40"/>
          </p:nvPr>
        </p:nvSpPr>
        <p:spPr/>
        <p:txBody>
          <a:bodyPr/>
          <a:lstStyle/>
          <a:p>
            <a:fld id="{345D60D9-5372-5F40-9443-0F9AE5BDC3C8}" type="slidenum">
              <a:rPr lang="en-US" smtClean="0"/>
              <a:pPr/>
              <a:t>‹#›</a:t>
            </a:fld>
            <a:endParaRPr lang="en-US" dirty="0"/>
          </a:p>
        </p:txBody>
      </p:sp>
      <p:sp>
        <p:nvSpPr>
          <p:cNvPr id="4" name="Footer">
            <a:extLst>
              <a:ext uri="{FF2B5EF4-FFF2-40B4-BE49-F238E27FC236}">
                <a16:creationId xmlns:a16="http://schemas.microsoft.com/office/drawing/2014/main" id="{47A561F4-2837-46AC-A525-A8F742E034C6}"/>
              </a:ext>
            </a:extLst>
          </p:cNvPr>
          <p:cNvSpPr>
            <a:spLocks noGrp="1"/>
          </p:cNvSpPr>
          <p:nvPr>
            <p:ph type="ftr" sz="quarter" idx="39"/>
          </p:nvPr>
        </p:nvSpPr>
        <p:spPr/>
        <p:txBody>
          <a:bodyPr/>
          <a:lstStyle/>
          <a:p>
            <a:r>
              <a:rPr lang="en-US"/>
              <a:t>Copyright © 2020, Oracle and/or its affiliates  |  Confidential: Internal/Restricted/Highly Restricted</a:t>
            </a:r>
            <a:endParaRPr lang="en-US" dirty="0"/>
          </a:p>
        </p:txBody>
      </p:sp>
      <p:sp>
        <p:nvSpPr>
          <p:cNvPr id="3" name="Date">
            <a:extLst>
              <a:ext uri="{FF2B5EF4-FFF2-40B4-BE49-F238E27FC236}">
                <a16:creationId xmlns:a16="http://schemas.microsoft.com/office/drawing/2014/main" id="{95077E9D-DDF7-495A-9766-EEB6388A258F}"/>
              </a:ext>
            </a:extLst>
          </p:cNvPr>
          <p:cNvSpPr>
            <a:spLocks noGrp="1"/>
          </p:cNvSpPr>
          <p:nvPr>
            <p:ph type="dt" sz="half" idx="38"/>
          </p:nvPr>
        </p:nvSpPr>
        <p:spPr/>
        <p:txBody>
          <a:bodyPr/>
          <a:lstStyle/>
          <a:p>
            <a:r>
              <a:rPr lang="en-US"/>
              <a:t>[Date]</a:t>
            </a:r>
            <a:endParaRPr lang="en-US" dirty="0"/>
          </a:p>
        </p:txBody>
      </p:sp>
    </p:spTree>
    <p:extLst>
      <p:ext uri="{BB962C8B-B14F-4D97-AF65-F5344CB8AC3E}">
        <p14:creationId xmlns:p14="http://schemas.microsoft.com/office/powerpoint/2010/main" val="27753001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0.xml><?xml version="1.0" encoding="utf-8"?>
<p:sldLayout xmlns:a="http://schemas.openxmlformats.org/drawingml/2006/main" xmlns:r="http://schemas.openxmlformats.org/officeDocument/2006/relationships" xmlns:p="http://schemas.openxmlformats.org/presentationml/2006/main" showMasterSp="0" preserve="1" userDrawn="1">
  <p:cSld name="Light - Quote with Picture">
    <p:spTree>
      <p:nvGrpSpPr>
        <p:cNvPr id="1" name=""/>
        <p:cNvGrpSpPr/>
        <p:nvPr/>
      </p:nvGrpSpPr>
      <p:grpSpPr>
        <a:xfrm>
          <a:off x="0" y="0"/>
          <a:ext cx="0" cy="0"/>
          <a:chOff x="0" y="0"/>
          <a:chExt cx="0" cy="0"/>
        </a:xfrm>
      </p:grpSpPr>
      <p:pic>
        <p:nvPicPr>
          <p:cNvPr id="35" name="Data Texture Image">
            <a:extLst>
              <a:ext uri="{FF2B5EF4-FFF2-40B4-BE49-F238E27FC236}">
                <a16:creationId xmlns:a16="http://schemas.microsoft.com/office/drawing/2014/main" id="{714CAE7B-78C2-4A58-812D-A0B7189CECA6}"/>
              </a:ext>
              <a:ext uri="{C183D7F6-B498-43B3-948B-1728B52AA6E4}">
                <adec:decorative xmlns:adec="http://schemas.microsoft.com/office/drawing/2017/decorative" val="1"/>
              </a:ext>
            </a:extLst>
          </p:cNvPr>
          <p:cNvPicPr>
            <a:picLocks noChangeAspect="1"/>
          </p:cNvPicPr>
          <p:nvPr userDrawn="1"/>
        </p:nvPicPr>
        <p:blipFill rotWithShape="1">
          <a:blip r:embed="rId2" cstate="email">
            <a:alphaModFix amt="30000"/>
            <a:extLst>
              <a:ext uri="{28A0092B-C50C-407E-A947-70E740481C1C}">
                <a14:useLocalDpi xmlns:a14="http://schemas.microsoft.com/office/drawing/2010/main" val="0"/>
              </a:ext>
            </a:extLst>
          </a:blip>
          <a:srcRect r="60000"/>
          <a:stretch/>
        </p:blipFill>
        <p:spPr>
          <a:xfrm>
            <a:off x="0" y="0"/>
            <a:ext cx="4876800" cy="6858000"/>
          </a:xfrm>
          <a:prstGeom prst="rect">
            <a:avLst/>
          </a:prstGeom>
        </p:spPr>
      </p:pic>
      <p:pic>
        <p:nvPicPr>
          <p:cNvPr id="12" name="Abstract Pattern Strip">
            <a:extLst>
              <a:ext uri="{FF2B5EF4-FFF2-40B4-BE49-F238E27FC236}">
                <a16:creationId xmlns:a16="http://schemas.microsoft.com/office/drawing/2014/main" id="{D185B491-D394-0B46-9060-DA769BEF8790}"/>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3" name="Quote">
            <a:extLst>
              <a:ext uri="{FF2B5EF4-FFF2-40B4-BE49-F238E27FC236}">
                <a16:creationId xmlns:a16="http://schemas.microsoft.com/office/drawing/2014/main" id="{A13E52A3-3B72-407D-BD94-ADB27B9FCE9C}"/>
              </a:ext>
            </a:extLst>
          </p:cNvPr>
          <p:cNvSpPr>
            <a:spLocks noGrp="1"/>
          </p:cNvSpPr>
          <p:nvPr>
            <p:ph type="title" hasCustomPrompt="1"/>
          </p:nvPr>
        </p:nvSpPr>
        <p:spPr>
          <a:xfrm>
            <a:off x="5126733" y="2311417"/>
            <a:ext cx="6313189" cy="1969770"/>
          </a:xfrm>
          <a:noFill/>
        </p:spPr>
        <p:txBody>
          <a:bodyPr vert="horz" wrap="square" lIns="0" tIns="0" rIns="0" bIns="0" rtlCol="0" anchor="b" anchorCtr="0">
            <a:spAutoFit/>
          </a:bodyPr>
          <a:lstStyle>
            <a:lvl1pPr>
              <a:lnSpc>
                <a:spcPct val="100000"/>
              </a:lnSpc>
              <a:defRPr lang="en-US" sz="3200" b="0" dirty="0">
                <a:latin typeface="+mj-lt"/>
                <a:cs typeface="Oracle Sans" panose="020B0503020204020204" pitchFamily="34" charset="0"/>
              </a:defRPr>
            </a:lvl1pPr>
          </a:lstStyle>
          <a:p>
            <a:pPr lvl="0"/>
            <a:r>
              <a:rPr lang="en-US" dirty="0"/>
              <a:t>“Click to type customer or partner quote surrounded by quotation marks.” Remove/replace placeholder image as needed.</a:t>
            </a:r>
          </a:p>
        </p:txBody>
      </p:sp>
      <p:cxnSp>
        <p:nvCxnSpPr>
          <p:cNvPr id="26" name="Accent Mark">
            <a:extLst>
              <a:ext uri="{FF2B5EF4-FFF2-40B4-BE49-F238E27FC236}">
                <a16:creationId xmlns:a16="http://schemas.microsoft.com/office/drawing/2014/main" id="{B850A072-4DE2-40B8-B48C-7D5F61FFF3C6}"/>
              </a:ext>
              <a:ext uri="{C183D7F6-B498-43B3-948B-1728B52AA6E4}">
                <adec:decorative xmlns:adec="http://schemas.microsoft.com/office/drawing/2017/decorative" val="1"/>
              </a:ext>
            </a:extLst>
          </p:cNvPr>
          <p:cNvCxnSpPr>
            <a:cxnSpLocks/>
          </p:cNvCxnSpPr>
          <p:nvPr userDrawn="1"/>
        </p:nvCxnSpPr>
        <p:spPr>
          <a:xfrm flipH="1">
            <a:off x="5132428" y="4616524"/>
            <a:ext cx="310896"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13" name="Text Field">
            <a:extLst>
              <a:ext uri="{FF2B5EF4-FFF2-40B4-BE49-F238E27FC236}">
                <a16:creationId xmlns:a16="http://schemas.microsoft.com/office/drawing/2014/main" id="{04A571F4-71E4-264A-BBD5-0475995E681B}"/>
              </a:ext>
            </a:extLst>
          </p:cNvPr>
          <p:cNvSpPr>
            <a:spLocks noGrp="1"/>
          </p:cNvSpPr>
          <p:nvPr>
            <p:ph type="body" sz="quarter" idx="37" hasCustomPrompt="1"/>
          </p:nvPr>
        </p:nvSpPr>
        <p:spPr>
          <a:xfrm>
            <a:off x="5126734" y="4983135"/>
            <a:ext cx="6300216" cy="266291"/>
          </a:xfrm>
          <a:prstGeom prst="rect">
            <a:avLst/>
          </a:prstGeom>
        </p:spPr>
        <p:txBody>
          <a:bodyPr>
            <a:noAutofit/>
          </a:bodyPr>
          <a:lstStyle>
            <a:lvl1pPr>
              <a:defRPr b="1"/>
            </a:lvl1pPr>
          </a:lstStyle>
          <a:p>
            <a:pPr lvl="0"/>
            <a:r>
              <a:rPr lang="en-US" dirty="0"/>
              <a:t>Name of person quoted</a:t>
            </a:r>
          </a:p>
        </p:txBody>
      </p:sp>
      <p:sp>
        <p:nvSpPr>
          <p:cNvPr id="11" name="Text Field 2">
            <a:extLst>
              <a:ext uri="{FF2B5EF4-FFF2-40B4-BE49-F238E27FC236}">
                <a16:creationId xmlns:a16="http://schemas.microsoft.com/office/drawing/2014/main" id="{CBFB97F9-F988-C34C-8B6D-BB4A4D881736}"/>
              </a:ext>
            </a:extLst>
          </p:cNvPr>
          <p:cNvSpPr>
            <a:spLocks noGrp="1"/>
          </p:cNvSpPr>
          <p:nvPr>
            <p:ph type="body" sz="quarter" idx="36" hasCustomPrompt="1"/>
          </p:nvPr>
        </p:nvSpPr>
        <p:spPr>
          <a:xfrm>
            <a:off x="5126734" y="5320728"/>
            <a:ext cx="6300216" cy="786385"/>
          </a:xfrm>
          <a:prstGeom prst="rect">
            <a:avLst/>
          </a:prstGeom>
        </p:spPr>
        <p:txBody>
          <a:bodyPr>
            <a:noAutofit/>
          </a:bodyPr>
          <a:lstStyle>
            <a:lvl1pPr>
              <a:defRPr/>
            </a:lvl1pPr>
          </a:lstStyle>
          <a:p>
            <a:pPr lvl="0"/>
            <a:r>
              <a:rPr lang="en-US" dirty="0"/>
              <a:t>Additional information if needed</a:t>
            </a:r>
          </a:p>
        </p:txBody>
      </p:sp>
      <p:sp>
        <p:nvSpPr>
          <p:cNvPr id="20" name="Slide Number">
            <a:extLst>
              <a:ext uri="{FF2B5EF4-FFF2-40B4-BE49-F238E27FC236}">
                <a16:creationId xmlns:a16="http://schemas.microsoft.com/office/drawing/2014/main" id="{EE72B65C-E243-794C-857A-A0D39057C3AE}"/>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4" name="Footer">
            <a:extLst>
              <a:ext uri="{FF2B5EF4-FFF2-40B4-BE49-F238E27FC236}">
                <a16:creationId xmlns:a16="http://schemas.microsoft.com/office/drawing/2014/main" id="{DE2C5228-7B29-2845-809E-1891554EBF52}"/>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a:t>Copyright © 2020, Oracle and/or its affiliates  |  Confidential: Internal</a:t>
            </a:r>
            <a:endParaRPr lang="en-US" dirty="0"/>
          </a:p>
        </p:txBody>
      </p:sp>
      <p:sp>
        <p:nvSpPr>
          <p:cNvPr id="2" name="Date">
            <a:extLst>
              <a:ext uri="{FF2B5EF4-FFF2-40B4-BE49-F238E27FC236}">
                <a16:creationId xmlns:a16="http://schemas.microsoft.com/office/drawing/2014/main" id="{7CC03C79-3198-49C1-A05C-A15000F3EB66}"/>
              </a:ext>
            </a:extLst>
          </p:cNvPr>
          <p:cNvSpPr>
            <a:spLocks noGrp="1"/>
          </p:cNvSpPr>
          <p:nvPr>
            <p:ph type="dt" sz="half" idx="38"/>
          </p:nvPr>
        </p:nvSpPr>
        <p:spPr/>
        <p:txBody>
          <a:bodyPr/>
          <a:lstStyle/>
          <a:p>
            <a:r>
              <a:rPr lang="en-US"/>
              <a:t>[Date]</a:t>
            </a:r>
            <a:endParaRPr lang="en-US" dirty="0"/>
          </a:p>
        </p:txBody>
      </p:sp>
      <p:pic>
        <p:nvPicPr>
          <p:cNvPr id="15" name="OTag">
            <a:extLst>
              <a:ext uri="{FF2B5EF4-FFF2-40B4-BE49-F238E27FC236}">
                <a16:creationId xmlns:a16="http://schemas.microsoft.com/office/drawing/2014/main" id="{D79573CA-7EF3-46CE-91D4-01D1A2F17BEF}"/>
              </a:ext>
              <a:ext uri="{C183D7F6-B498-43B3-948B-1728B52AA6E4}">
                <adec:decorative xmlns:adec="http://schemas.microsoft.com/office/drawing/2017/decorative" val="1"/>
              </a:ext>
            </a:extLst>
          </p:cNvPr>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3206227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1.xml><?xml version="1.0" encoding="utf-8"?>
<p:sldLayout xmlns:a="http://schemas.openxmlformats.org/drawingml/2006/main" xmlns:r="http://schemas.openxmlformats.org/officeDocument/2006/relationships" xmlns:p="http://schemas.openxmlformats.org/presentationml/2006/main" showMasterSp="0" preserve="1" userDrawn="1">
  <p:cSld name="Dark - Quote with Picture">
    <p:bg>
      <p:bgRef idx="1001">
        <a:schemeClr val="bg1"/>
      </p:bgRef>
    </p:bg>
    <p:spTree>
      <p:nvGrpSpPr>
        <p:cNvPr id="1" name=""/>
        <p:cNvGrpSpPr/>
        <p:nvPr/>
      </p:nvGrpSpPr>
      <p:grpSpPr>
        <a:xfrm>
          <a:off x="0" y="0"/>
          <a:ext cx="0" cy="0"/>
          <a:chOff x="0" y="0"/>
          <a:chExt cx="0" cy="0"/>
        </a:xfrm>
      </p:grpSpPr>
      <p:pic>
        <p:nvPicPr>
          <p:cNvPr id="18" name="Data Texture Image">
            <a:extLst>
              <a:ext uri="{FF2B5EF4-FFF2-40B4-BE49-F238E27FC236}">
                <a16:creationId xmlns:a16="http://schemas.microsoft.com/office/drawing/2014/main" id="{7818D415-7FA2-4847-875F-8AE08849396F}"/>
              </a:ext>
              <a:ext uri="{C183D7F6-B498-43B3-948B-1728B52AA6E4}">
                <adec:decorative xmlns:adec="http://schemas.microsoft.com/office/drawing/2017/decorative" val="1"/>
              </a:ext>
            </a:extLst>
          </p:cNvPr>
          <p:cNvPicPr>
            <a:picLocks noChangeAspect="1"/>
          </p:cNvPicPr>
          <p:nvPr userDrawn="1"/>
        </p:nvPicPr>
        <p:blipFill rotWithShape="1">
          <a:blip r:embed="rId2" cstate="email">
            <a:alphaModFix amt="20000"/>
            <a:extLst>
              <a:ext uri="{28A0092B-C50C-407E-A947-70E740481C1C}">
                <a14:useLocalDpi xmlns:a14="http://schemas.microsoft.com/office/drawing/2010/main" val="0"/>
              </a:ext>
            </a:extLst>
          </a:blip>
          <a:srcRect r="60000"/>
          <a:stretch/>
        </p:blipFill>
        <p:spPr bwMode="invGray">
          <a:xfrm>
            <a:off x="0" y="0"/>
            <a:ext cx="4876800" cy="6858000"/>
          </a:xfrm>
          <a:prstGeom prst="rect">
            <a:avLst/>
          </a:prstGeom>
        </p:spPr>
      </p:pic>
      <p:pic>
        <p:nvPicPr>
          <p:cNvPr id="12" name="Abstract Pattern Strip">
            <a:extLst>
              <a:ext uri="{FF2B5EF4-FFF2-40B4-BE49-F238E27FC236}">
                <a16:creationId xmlns:a16="http://schemas.microsoft.com/office/drawing/2014/main" id="{D185B491-D394-0B46-9060-DA769BEF8790}"/>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3" name="Quote">
            <a:extLst>
              <a:ext uri="{FF2B5EF4-FFF2-40B4-BE49-F238E27FC236}">
                <a16:creationId xmlns:a16="http://schemas.microsoft.com/office/drawing/2014/main" id="{E7972264-22BA-4EDF-A0AC-13C683A7DA78}"/>
              </a:ext>
            </a:extLst>
          </p:cNvPr>
          <p:cNvSpPr>
            <a:spLocks noGrp="1"/>
          </p:cNvSpPr>
          <p:nvPr>
            <p:ph type="title" hasCustomPrompt="1"/>
          </p:nvPr>
        </p:nvSpPr>
        <p:spPr>
          <a:xfrm>
            <a:off x="5119646" y="2311916"/>
            <a:ext cx="6300216" cy="1969770"/>
          </a:xfrm>
          <a:noFill/>
        </p:spPr>
        <p:txBody>
          <a:bodyPr vert="horz" wrap="square" lIns="0" tIns="0" rIns="0" bIns="0" rtlCol="0" anchor="b" anchorCtr="0">
            <a:spAutoFit/>
          </a:bodyPr>
          <a:lstStyle>
            <a:lvl1pPr>
              <a:lnSpc>
                <a:spcPct val="100000"/>
              </a:lnSpc>
              <a:defRPr lang="en-US" sz="3200" b="0">
                <a:latin typeface="+mj-lt"/>
                <a:cs typeface="Oracle Sans" panose="020B0503020204020204" pitchFamily="34" charset="0"/>
              </a:defRPr>
            </a:lvl1pPr>
          </a:lstStyle>
          <a:p>
            <a:pPr lvl="0"/>
            <a:r>
              <a:rPr lang="en-US" dirty="0"/>
              <a:t>“Click to type customer or partner quote surrounded by quotation marks.” Remove/replace placeholder image as needed.</a:t>
            </a:r>
          </a:p>
        </p:txBody>
      </p:sp>
      <p:cxnSp>
        <p:nvCxnSpPr>
          <p:cNvPr id="26" name="Accent Mark">
            <a:extLst>
              <a:ext uri="{FF2B5EF4-FFF2-40B4-BE49-F238E27FC236}">
                <a16:creationId xmlns:a16="http://schemas.microsoft.com/office/drawing/2014/main" id="{B850A072-4DE2-40B8-B48C-7D5F61FFF3C6}"/>
              </a:ext>
              <a:ext uri="{C183D7F6-B498-43B3-948B-1728B52AA6E4}">
                <adec:decorative xmlns:adec="http://schemas.microsoft.com/office/drawing/2017/decorative" val="1"/>
              </a:ext>
            </a:extLst>
          </p:cNvPr>
          <p:cNvCxnSpPr>
            <a:cxnSpLocks/>
          </p:cNvCxnSpPr>
          <p:nvPr userDrawn="1"/>
        </p:nvCxnSpPr>
        <p:spPr>
          <a:xfrm flipH="1">
            <a:off x="5132428" y="4616524"/>
            <a:ext cx="310896"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13" name="Text Field">
            <a:extLst>
              <a:ext uri="{FF2B5EF4-FFF2-40B4-BE49-F238E27FC236}">
                <a16:creationId xmlns:a16="http://schemas.microsoft.com/office/drawing/2014/main" id="{04A571F4-71E4-264A-BBD5-0475995E681B}"/>
              </a:ext>
            </a:extLst>
          </p:cNvPr>
          <p:cNvSpPr>
            <a:spLocks noGrp="1"/>
          </p:cNvSpPr>
          <p:nvPr>
            <p:ph type="body" sz="quarter" idx="37" hasCustomPrompt="1"/>
          </p:nvPr>
        </p:nvSpPr>
        <p:spPr>
          <a:xfrm>
            <a:off x="5126734" y="4983135"/>
            <a:ext cx="6300216" cy="266291"/>
          </a:xfrm>
          <a:prstGeom prst="rect">
            <a:avLst/>
          </a:prstGeom>
        </p:spPr>
        <p:txBody>
          <a:bodyPr>
            <a:noAutofit/>
          </a:bodyPr>
          <a:lstStyle>
            <a:lvl1pPr>
              <a:defRPr b="1"/>
            </a:lvl1pPr>
          </a:lstStyle>
          <a:p>
            <a:pPr lvl="0"/>
            <a:r>
              <a:rPr lang="en-US" dirty="0"/>
              <a:t>Name of person quoted</a:t>
            </a:r>
          </a:p>
        </p:txBody>
      </p:sp>
      <p:sp>
        <p:nvSpPr>
          <p:cNvPr id="11" name="Text Field 2">
            <a:extLst>
              <a:ext uri="{FF2B5EF4-FFF2-40B4-BE49-F238E27FC236}">
                <a16:creationId xmlns:a16="http://schemas.microsoft.com/office/drawing/2014/main" id="{CBFB97F9-F988-C34C-8B6D-BB4A4D881736}"/>
              </a:ext>
            </a:extLst>
          </p:cNvPr>
          <p:cNvSpPr>
            <a:spLocks noGrp="1"/>
          </p:cNvSpPr>
          <p:nvPr>
            <p:ph type="body" sz="quarter" idx="36" hasCustomPrompt="1"/>
          </p:nvPr>
        </p:nvSpPr>
        <p:spPr>
          <a:xfrm>
            <a:off x="5126734" y="5320728"/>
            <a:ext cx="6300216" cy="786385"/>
          </a:xfrm>
          <a:prstGeom prst="rect">
            <a:avLst/>
          </a:prstGeom>
        </p:spPr>
        <p:txBody>
          <a:bodyPr>
            <a:noAutofit/>
          </a:bodyPr>
          <a:lstStyle>
            <a:lvl1pPr>
              <a:defRPr/>
            </a:lvl1pPr>
          </a:lstStyle>
          <a:p>
            <a:pPr lvl="0"/>
            <a:r>
              <a:rPr lang="en-US" dirty="0"/>
              <a:t>Additional information if needed</a:t>
            </a:r>
          </a:p>
        </p:txBody>
      </p:sp>
      <p:sp>
        <p:nvSpPr>
          <p:cNvPr id="20" name="Slide Number">
            <a:extLst>
              <a:ext uri="{FF2B5EF4-FFF2-40B4-BE49-F238E27FC236}">
                <a16:creationId xmlns:a16="http://schemas.microsoft.com/office/drawing/2014/main" id="{EE72B65C-E243-794C-857A-A0D39057C3AE}"/>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4" name="Footer">
            <a:extLst>
              <a:ext uri="{FF2B5EF4-FFF2-40B4-BE49-F238E27FC236}">
                <a16:creationId xmlns:a16="http://schemas.microsoft.com/office/drawing/2014/main" id="{DE2C5228-7B29-2845-809E-1891554EBF52}"/>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a:t>Copyright © 2020, Oracle and/or its affiliates  |  Confidential: Internal</a:t>
            </a:r>
            <a:endParaRPr lang="en-US" dirty="0"/>
          </a:p>
        </p:txBody>
      </p:sp>
      <p:sp>
        <p:nvSpPr>
          <p:cNvPr id="2" name="Date">
            <a:extLst>
              <a:ext uri="{FF2B5EF4-FFF2-40B4-BE49-F238E27FC236}">
                <a16:creationId xmlns:a16="http://schemas.microsoft.com/office/drawing/2014/main" id="{1C4CCFA8-B9FA-42AB-900F-B503C9EF833A}"/>
              </a:ext>
            </a:extLst>
          </p:cNvPr>
          <p:cNvSpPr>
            <a:spLocks noGrp="1"/>
          </p:cNvSpPr>
          <p:nvPr>
            <p:ph type="dt" sz="half" idx="38"/>
          </p:nvPr>
        </p:nvSpPr>
        <p:spPr/>
        <p:txBody>
          <a:bodyPr/>
          <a:lstStyle/>
          <a:p>
            <a:r>
              <a:rPr lang="en-US"/>
              <a:t>[Date]</a:t>
            </a:r>
            <a:endParaRPr lang="en-US" dirty="0"/>
          </a:p>
        </p:txBody>
      </p:sp>
      <p:pic>
        <p:nvPicPr>
          <p:cNvPr id="15" name="OTag">
            <a:extLst>
              <a:ext uri="{FF2B5EF4-FFF2-40B4-BE49-F238E27FC236}">
                <a16:creationId xmlns:a16="http://schemas.microsoft.com/office/drawing/2014/main" id="{0D7B12AA-E756-4885-BD64-8DBE9AAC5A1F}"/>
              </a:ext>
              <a:ext uri="{C183D7F6-B498-43B3-948B-1728B52AA6E4}">
                <adec:decorative xmlns:adec="http://schemas.microsoft.com/office/drawing/2017/decorative" val="1"/>
              </a:ext>
            </a:extLst>
          </p:cNvPr>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19466954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2.xml><?xml version="1.0" encoding="utf-8"?>
<p:sldLayout xmlns:a="http://schemas.openxmlformats.org/drawingml/2006/main" xmlns:r="http://schemas.openxmlformats.org/officeDocument/2006/relationships" xmlns:p="http://schemas.openxmlformats.org/presentationml/2006/main" showMasterSp="0" preserve="1" userDrawn="1">
  <p:cSld name="Light - Quote with Abstract Border">
    <p:spTree>
      <p:nvGrpSpPr>
        <p:cNvPr id="1" name=""/>
        <p:cNvGrpSpPr/>
        <p:nvPr/>
      </p:nvGrpSpPr>
      <p:grpSpPr>
        <a:xfrm>
          <a:off x="0" y="0"/>
          <a:ext cx="0" cy="0"/>
          <a:chOff x="0" y="0"/>
          <a:chExt cx="0" cy="0"/>
        </a:xfrm>
      </p:grpSpPr>
      <p:pic>
        <p:nvPicPr>
          <p:cNvPr id="15" name="Abstract Illustration">
            <a:extLst>
              <a:ext uri="{FF2B5EF4-FFF2-40B4-BE49-F238E27FC236}">
                <a16:creationId xmlns:a16="http://schemas.microsoft.com/office/drawing/2014/main" id="{4BA47984-3BFF-A548-8C6E-B57F84FA9732}"/>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val="0"/>
              </a:ext>
            </a:extLst>
          </a:blip>
          <a:srcRect/>
          <a:stretch>
            <a:fillRect/>
          </a:stretch>
        </p:blipFill>
        <p:spPr>
          <a:xfrm>
            <a:off x="0" y="0"/>
            <a:ext cx="12192000" cy="6858000"/>
          </a:xfrm>
          <a:custGeom>
            <a:avLst/>
            <a:gdLst>
              <a:gd name="connsiteX0" fmla="*/ 761999 w 12192000"/>
              <a:gd name="connsiteY0" fmla="*/ 587874 h 6858000"/>
              <a:gd name="connsiteX1" fmla="*/ 761999 w 12192000"/>
              <a:gd name="connsiteY1" fmla="*/ 6270127 h 6858000"/>
              <a:gd name="connsiteX2" fmla="*/ 11430000 w 12192000"/>
              <a:gd name="connsiteY2" fmla="*/ 6270127 h 6858000"/>
              <a:gd name="connsiteX3" fmla="*/ 11430000 w 12192000"/>
              <a:gd name="connsiteY3" fmla="*/ 587874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761999" y="587874"/>
                </a:moveTo>
                <a:lnTo>
                  <a:pt x="761999" y="6270127"/>
                </a:lnTo>
                <a:lnTo>
                  <a:pt x="11430000" y="6270127"/>
                </a:lnTo>
                <a:lnTo>
                  <a:pt x="11430000" y="587874"/>
                </a:lnTo>
                <a:close/>
                <a:moveTo>
                  <a:pt x="0" y="0"/>
                </a:moveTo>
                <a:lnTo>
                  <a:pt x="12192000" y="0"/>
                </a:lnTo>
                <a:lnTo>
                  <a:pt x="12192000" y="6858000"/>
                </a:lnTo>
                <a:lnTo>
                  <a:pt x="0" y="6858000"/>
                </a:lnTo>
                <a:close/>
              </a:path>
            </a:pathLst>
          </a:custGeom>
        </p:spPr>
      </p:pic>
      <p:pic>
        <p:nvPicPr>
          <p:cNvPr id="34" name="OTag">
            <a:extLst>
              <a:ext uri="{FF2B5EF4-FFF2-40B4-BE49-F238E27FC236}">
                <a16:creationId xmlns:a16="http://schemas.microsoft.com/office/drawing/2014/main" id="{13B56594-FE97-D04E-A433-8BA9531F6F1D}"/>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cxnSp>
        <p:nvCxnSpPr>
          <p:cNvPr id="16" name="Accent Mark">
            <a:extLst>
              <a:ext uri="{FF2B5EF4-FFF2-40B4-BE49-F238E27FC236}">
                <a16:creationId xmlns:a16="http://schemas.microsoft.com/office/drawing/2014/main" id="{ED6156A2-55E5-4822-B2F8-D0355110D52C}"/>
              </a:ext>
              <a:ext uri="{C183D7F6-B498-43B3-948B-1728B52AA6E4}">
                <adec:decorative xmlns:adec="http://schemas.microsoft.com/office/drawing/2017/decorative" val="1"/>
              </a:ext>
            </a:extLst>
          </p:cNvPr>
          <p:cNvCxnSpPr>
            <a:cxnSpLocks/>
          </p:cNvCxnSpPr>
          <p:nvPr userDrawn="1"/>
        </p:nvCxnSpPr>
        <p:spPr>
          <a:xfrm flipH="1">
            <a:off x="1019490" y="4165187"/>
            <a:ext cx="310896"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2" name="Quote">
            <a:extLst>
              <a:ext uri="{FF2B5EF4-FFF2-40B4-BE49-F238E27FC236}">
                <a16:creationId xmlns:a16="http://schemas.microsoft.com/office/drawing/2014/main" id="{20F47C45-3A3E-4B4A-B3E9-2C7419A343E4}"/>
              </a:ext>
            </a:extLst>
          </p:cNvPr>
          <p:cNvSpPr>
            <a:spLocks noGrp="1"/>
          </p:cNvSpPr>
          <p:nvPr>
            <p:ph type="title" hasCustomPrompt="1"/>
          </p:nvPr>
        </p:nvSpPr>
        <p:spPr>
          <a:xfrm>
            <a:off x="1012997" y="2386584"/>
            <a:ext cx="10164016" cy="1481328"/>
          </a:xfrm>
          <a:noFill/>
        </p:spPr>
        <p:txBody>
          <a:bodyPr vert="horz" wrap="square" lIns="0" tIns="0" rIns="0" bIns="0" rtlCol="0" anchor="b" anchorCtr="0">
            <a:noAutofit/>
          </a:bodyPr>
          <a:lstStyle>
            <a:lvl1pPr>
              <a:defRPr lang="en-US" sz="3200" b="0" dirty="0">
                <a:latin typeface="+mj-lt"/>
                <a:cs typeface="Oracle Sans" panose="020B0503020204020204" pitchFamily="34" charset="0"/>
              </a:defRPr>
            </a:lvl1pPr>
          </a:lstStyle>
          <a:p>
            <a:pPr marL="0" marR="0" lvl="0" indent="0" fontAlgn="t">
              <a:lnSpc>
                <a:spcPct val="100000"/>
              </a:lnSpc>
              <a:spcBef>
                <a:spcPts val="0"/>
              </a:spcBef>
              <a:spcAft>
                <a:spcPts val="0"/>
              </a:spcAft>
              <a:buClrTx/>
              <a:buSzTx/>
              <a:buFont typeface="System Font Regular"/>
              <a:tabLst/>
            </a:pPr>
            <a:r>
              <a:rPr lang="en-US" dirty="0"/>
              <a:t>“Click to type customer or partner quote surrounded by quotation marks.” Remove/replace placeholder logo as needed.</a:t>
            </a:r>
          </a:p>
        </p:txBody>
      </p:sp>
      <p:sp>
        <p:nvSpPr>
          <p:cNvPr id="11" name="Text Field">
            <a:extLst>
              <a:ext uri="{FF2B5EF4-FFF2-40B4-BE49-F238E27FC236}">
                <a16:creationId xmlns:a16="http://schemas.microsoft.com/office/drawing/2014/main" id="{64B2DE50-0500-D341-B88E-362BEEF5810C}"/>
              </a:ext>
            </a:extLst>
          </p:cNvPr>
          <p:cNvSpPr>
            <a:spLocks noGrp="1"/>
          </p:cNvSpPr>
          <p:nvPr>
            <p:ph type="body" sz="quarter" idx="35" hasCustomPrompt="1"/>
          </p:nvPr>
        </p:nvSpPr>
        <p:spPr>
          <a:xfrm>
            <a:off x="1018030" y="4537074"/>
            <a:ext cx="5077970" cy="266291"/>
          </a:xfrm>
          <a:prstGeom prst="rect">
            <a:avLst/>
          </a:prstGeom>
        </p:spPr>
        <p:txBody>
          <a:bodyPr>
            <a:noAutofit/>
          </a:bodyPr>
          <a:lstStyle>
            <a:lvl1pPr>
              <a:defRPr b="1"/>
            </a:lvl1pPr>
          </a:lstStyle>
          <a:p>
            <a:pPr lvl="0"/>
            <a:r>
              <a:rPr lang="en-US" dirty="0"/>
              <a:t>Name</a:t>
            </a:r>
          </a:p>
        </p:txBody>
      </p:sp>
      <p:sp>
        <p:nvSpPr>
          <p:cNvPr id="10" name="Text Field 2">
            <a:extLst>
              <a:ext uri="{FF2B5EF4-FFF2-40B4-BE49-F238E27FC236}">
                <a16:creationId xmlns:a16="http://schemas.microsoft.com/office/drawing/2014/main" id="{18FFF1FB-05AB-0B41-BAE5-8E8BC51700AF}"/>
              </a:ext>
            </a:extLst>
          </p:cNvPr>
          <p:cNvSpPr>
            <a:spLocks noGrp="1"/>
          </p:cNvSpPr>
          <p:nvPr>
            <p:ph type="body" sz="quarter" idx="34" hasCustomPrompt="1"/>
          </p:nvPr>
        </p:nvSpPr>
        <p:spPr>
          <a:xfrm>
            <a:off x="1018030" y="4874667"/>
            <a:ext cx="5077970" cy="895181"/>
          </a:xfrm>
          <a:prstGeom prst="rect">
            <a:avLst/>
          </a:prstGeom>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2019</a:t>
            </a:r>
          </a:p>
        </p:txBody>
      </p:sp>
      <p:sp>
        <p:nvSpPr>
          <p:cNvPr id="5" name="Slide Number">
            <a:extLst>
              <a:ext uri="{FF2B5EF4-FFF2-40B4-BE49-F238E27FC236}">
                <a16:creationId xmlns:a16="http://schemas.microsoft.com/office/drawing/2014/main" id="{6802DDC0-D834-4DBB-9D15-8D2C341B01C3}"/>
              </a:ext>
            </a:extLst>
          </p:cNvPr>
          <p:cNvSpPr>
            <a:spLocks noGrp="1"/>
          </p:cNvSpPr>
          <p:nvPr>
            <p:ph type="sldNum" sz="quarter" idx="38"/>
          </p:nvPr>
        </p:nvSpPr>
        <p:spPr bwMode="gray"/>
        <p:txBody>
          <a:bodyPr/>
          <a:lstStyle>
            <a:lvl1pPr>
              <a:defRPr>
                <a:solidFill>
                  <a:srgbClr val="FFFFFF"/>
                </a:solidFill>
              </a:defRPr>
            </a:lvl1pPr>
          </a:lstStyle>
          <a:p>
            <a:fld id="{345D60D9-5372-5F40-9443-0F9AE5BDC3C8}" type="slidenum">
              <a:rPr lang="en-US" smtClean="0"/>
              <a:pPr/>
              <a:t>‹#›</a:t>
            </a:fld>
            <a:endParaRPr lang="en-US" dirty="0"/>
          </a:p>
        </p:txBody>
      </p:sp>
      <p:sp>
        <p:nvSpPr>
          <p:cNvPr id="4" name="Footer">
            <a:extLst>
              <a:ext uri="{FF2B5EF4-FFF2-40B4-BE49-F238E27FC236}">
                <a16:creationId xmlns:a16="http://schemas.microsoft.com/office/drawing/2014/main" id="{B1ABE0E5-8B15-4D04-9D70-39319042DB8B}"/>
              </a:ext>
            </a:extLst>
          </p:cNvPr>
          <p:cNvSpPr>
            <a:spLocks noGrp="1"/>
          </p:cNvSpPr>
          <p:nvPr>
            <p:ph type="ftr" sz="quarter" idx="37"/>
          </p:nvPr>
        </p:nvSpPr>
        <p:spPr bwMode="gray"/>
        <p:txBody>
          <a:bodyPr/>
          <a:lstStyle>
            <a:lvl1pPr>
              <a:defRPr>
                <a:solidFill>
                  <a:srgbClr val="FFFFFF"/>
                </a:solidFill>
              </a:defRPr>
            </a:lvl1pPr>
          </a:lstStyle>
          <a:p>
            <a:r>
              <a:rPr lang="en-US"/>
              <a:t>Copyright © 2020, Oracle and/or its affiliates  |  Confidential: Internal</a:t>
            </a:r>
            <a:endParaRPr lang="en-US" dirty="0"/>
          </a:p>
        </p:txBody>
      </p:sp>
      <p:sp>
        <p:nvSpPr>
          <p:cNvPr id="3" name="Date">
            <a:extLst>
              <a:ext uri="{FF2B5EF4-FFF2-40B4-BE49-F238E27FC236}">
                <a16:creationId xmlns:a16="http://schemas.microsoft.com/office/drawing/2014/main" id="{C6D700A2-C79D-42D6-8CF2-AE12C80EEFDB}"/>
              </a:ext>
            </a:extLst>
          </p:cNvPr>
          <p:cNvSpPr>
            <a:spLocks noGrp="1"/>
          </p:cNvSpPr>
          <p:nvPr>
            <p:ph type="dt" sz="half" idx="36"/>
          </p:nvPr>
        </p:nvSpPr>
        <p:spPr bwMode="gray"/>
        <p:txBody>
          <a:bodyPr/>
          <a:lstStyle>
            <a:lvl1pPr>
              <a:defRPr>
                <a:solidFill>
                  <a:srgbClr val="FFFFFF"/>
                </a:solidFill>
              </a:defRPr>
            </a:lvl1pPr>
          </a:lstStyle>
          <a:p>
            <a:r>
              <a:rPr lang="en-US"/>
              <a:t>[Date]</a:t>
            </a:r>
            <a:endParaRPr lang="en-US" dirty="0"/>
          </a:p>
        </p:txBody>
      </p:sp>
    </p:spTree>
    <p:extLst>
      <p:ext uri="{BB962C8B-B14F-4D97-AF65-F5344CB8AC3E}">
        <p14:creationId xmlns:p14="http://schemas.microsoft.com/office/powerpoint/2010/main" val="560922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preserve="1" userDrawn="1">
  <p:cSld name="Dark - Quote with Abstract Border">
    <p:bg>
      <p:bgPr>
        <a:solidFill>
          <a:schemeClr val="bg1"/>
        </a:solidFill>
        <a:effectLst/>
      </p:bgPr>
    </p:bg>
    <p:spTree>
      <p:nvGrpSpPr>
        <p:cNvPr id="1" name=""/>
        <p:cNvGrpSpPr/>
        <p:nvPr/>
      </p:nvGrpSpPr>
      <p:grpSpPr>
        <a:xfrm>
          <a:off x="0" y="0"/>
          <a:ext cx="0" cy="0"/>
          <a:chOff x="0" y="0"/>
          <a:chExt cx="0" cy="0"/>
        </a:xfrm>
      </p:grpSpPr>
      <p:pic>
        <p:nvPicPr>
          <p:cNvPr id="15" name="Abstract Illustration">
            <a:extLst>
              <a:ext uri="{FF2B5EF4-FFF2-40B4-BE49-F238E27FC236}">
                <a16:creationId xmlns:a16="http://schemas.microsoft.com/office/drawing/2014/main" id="{4BA47984-3BFF-A548-8C6E-B57F84FA9732}"/>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val="0"/>
              </a:ext>
            </a:extLst>
          </a:blip>
          <a:srcRect/>
          <a:stretch>
            <a:fillRect/>
          </a:stretch>
        </p:blipFill>
        <p:spPr>
          <a:xfrm>
            <a:off x="0" y="0"/>
            <a:ext cx="12192000" cy="6858000"/>
          </a:xfrm>
          <a:custGeom>
            <a:avLst/>
            <a:gdLst>
              <a:gd name="connsiteX0" fmla="*/ 761999 w 12192000"/>
              <a:gd name="connsiteY0" fmla="*/ 587874 h 6858000"/>
              <a:gd name="connsiteX1" fmla="*/ 761999 w 12192000"/>
              <a:gd name="connsiteY1" fmla="*/ 6270127 h 6858000"/>
              <a:gd name="connsiteX2" fmla="*/ 11430000 w 12192000"/>
              <a:gd name="connsiteY2" fmla="*/ 6270127 h 6858000"/>
              <a:gd name="connsiteX3" fmla="*/ 11430000 w 12192000"/>
              <a:gd name="connsiteY3" fmla="*/ 587874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761999" y="587874"/>
                </a:moveTo>
                <a:lnTo>
                  <a:pt x="761999" y="6270127"/>
                </a:lnTo>
                <a:lnTo>
                  <a:pt x="11430000" y="6270127"/>
                </a:lnTo>
                <a:lnTo>
                  <a:pt x="11430000" y="587874"/>
                </a:lnTo>
                <a:close/>
                <a:moveTo>
                  <a:pt x="0" y="0"/>
                </a:moveTo>
                <a:lnTo>
                  <a:pt x="12192000" y="0"/>
                </a:lnTo>
                <a:lnTo>
                  <a:pt x="12192000" y="6858000"/>
                </a:lnTo>
                <a:lnTo>
                  <a:pt x="0" y="6858000"/>
                </a:lnTo>
                <a:close/>
              </a:path>
            </a:pathLst>
          </a:custGeom>
        </p:spPr>
      </p:pic>
      <p:pic>
        <p:nvPicPr>
          <p:cNvPr id="34" name="OTag">
            <a:extLst>
              <a:ext uri="{FF2B5EF4-FFF2-40B4-BE49-F238E27FC236}">
                <a16:creationId xmlns:a16="http://schemas.microsoft.com/office/drawing/2014/main" id="{13B56594-FE97-D04E-A433-8BA9531F6F1D}"/>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2" name="Quote">
            <a:extLst>
              <a:ext uri="{FF2B5EF4-FFF2-40B4-BE49-F238E27FC236}">
                <a16:creationId xmlns:a16="http://schemas.microsoft.com/office/drawing/2014/main" id="{01C51C77-A7E6-4AE1-9E1B-ABBBE19936BE}"/>
              </a:ext>
            </a:extLst>
          </p:cNvPr>
          <p:cNvSpPr>
            <a:spLocks noGrp="1"/>
          </p:cNvSpPr>
          <p:nvPr>
            <p:ph type="title" hasCustomPrompt="1"/>
          </p:nvPr>
        </p:nvSpPr>
        <p:spPr>
          <a:xfrm>
            <a:off x="1014984" y="2386584"/>
            <a:ext cx="10162029" cy="1481328"/>
          </a:xfrm>
          <a:noFill/>
        </p:spPr>
        <p:txBody>
          <a:bodyPr vert="horz" wrap="square" lIns="0" tIns="0" rIns="0" bIns="0" rtlCol="0" anchor="b" anchorCtr="0">
            <a:noAutofit/>
          </a:bodyPr>
          <a:lstStyle>
            <a:lvl1pPr>
              <a:lnSpc>
                <a:spcPct val="100000"/>
              </a:lnSpc>
              <a:defRPr lang="en-US" sz="3200" b="0">
                <a:latin typeface="+mj-lt"/>
                <a:cs typeface="Oracle Sans" panose="020B0503020204020204" pitchFamily="34" charset="0"/>
              </a:defRPr>
            </a:lvl1pPr>
          </a:lstStyle>
          <a:p>
            <a:pPr lvl="0"/>
            <a:r>
              <a:rPr lang="en-US" dirty="0"/>
              <a:t>“Click to type customer or partner quote surrounded by quotation marks.” Remove/replace placeholder logo as needed.</a:t>
            </a:r>
          </a:p>
        </p:txBody>
      </p:sp>
      <p:cxnSp>
        <p:nvCxnSpPr>
          <p:cNvPr id="16" name="Accent Mark">
            <a:extLst>
              <a:ext uri="{FF2B5EF4-FFF2-40B4-BE49-F238E27FC236}">
                <a16:creationId xmlns:a16="http://schemas.microsoft.com/office/drawing/2014/main" id="{ED6156A2-55E5-4822-B2F8-D0355110D52C}"/>
              </a:ext>
              <a:ext uri="{C183D7F6-B498-43B3-948B-1728B52AA6E4}">
                <adec:decorative xmlns:adec="http://schemas.microsoft.com/office/drawing/2017/decorative" val="1"/>
              </a:ext>
            </a:extLst>
          </p:cNvPr>
          <p:cNvCxnSpPr>
            <a:cxnSpLocks/>
          </p:cNvCxnSpPr>
          <p:nvPr userDrawn="1"/>
        </p:nvCxnSpPr>
        <p:spPr>
          <a:xfrm flipH="1">
            <a:off x="1019490" y="4172062"/>
            <a:ext cx="310896"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11" name="Text Field">
            <a:extLst>
              <a:ext uri="{FF2B5EF4-FFF2-40B4-BE49-F238E27FC236}">
                <a16:creationId xmlns:a16="http://schemas.microsoft.com/office/drawing/2014/main" id="{64B2DE50-0500-D341-B88E-362BEEF5810C}"/>
              </a:ext>
            </a:extLst>
          </p:cNvPr>
          <p:cNvSpPr>
            <a:spLocks noGrp="1"/>
          </p:cNvSpPr>
          <p:nvPr>
            <p:ph type="body" sz="quarter" idx="35" hasCustomPrompt="1"/>
          </p:nvPr>
        </p:nvSpPr>
        <p:spPr>
          <a:xfrm>
            <a:off x="1018030" y="4537074"/>
            <a:ext cx="5077970" cy="266291"/>
          </a:xfrm>
          <a:prstGeom prst="rect">
            <a:avLst/>
          </a:prstGeom>
        </p:spPr>
        <p:txBody>
          <a:bodyPr>
            <a:noAutofit/>
          </a:bodyPr>
          <a:lstStyle>
            <a:lvl1pPr>
              <a:defRPr b="1"/>
            </a:lvl1pPr>
          </a:lstStyle>
          <a:p>
            <a:pPr lvl="0"/>
            <a:r>
              <a:rPr lang="en-US" dirty="0"/>
              <a:t>Name</a:t>
            </a:r>
          </a:p>
        </p:txBody>
      </p:sp>
      <p:sp>
        <p:nvSpPr>
          <p:cNvPr id="10" name="Text Field 2">
            <a:extLst>
              <a:ext uri="{FF2B5EF4-FFF2-40B4-BE49-F238E27FC236}">
                <a16:creationId xmlns:a16="http://schemas.microsoft.com/office/drawing/2014/main" id="{18FFF1FB-05AB-0B41-BAE5-8E8BC51700AF}"/>
              </a:ext>
            </a:extLst>
          </p:cNvPr>
          <p:cNvSpPr>
            <a:spLocks noGrp="1"/>
          </p:cNvSpPr>
          <p:nvPr>
            <p:ph type="body" sz="quarter" idx="34" hasCustomPrompt="1"/>
          </p:nvPr>
        </p:nvSpPr>
        <p:spPr>
          <a:xfrm>
            <a:off x="1018030" y="4874667"/>
            <a:ext cx="5077970" cy="895181"/>
          </a:xfrm>
          <a:prstGeom prst="rect">
            <a:avLst/>
          </a:prstGeom>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2019</a:t>
            </a:r>
          </a:p>
        </p:txBody>
      </p:sp>
      <p:sp>
        <p:nvSpPr>
          <p:cNvPr id="5" name="Slide Number">
            <a:extLst>
              <a:ext uri="{FF2B5EF4-FFF2-40B4-BE49-F238E27FC236}">
                <a16:creationId xmlns:a16="http://schemas.microsoft.com/office/drawing/2014/main" id="{6802DDC0-D834-4DBB-9D15-8D2C341B01C3}"/>
              </a:ext>
            </a:extLst>
          </p:cNvPr>
          <p:cNvSpPr>
            <a:spLocks noGrp="1"/>
          </p:cNvSpPr>
          <p:nvPr>
            <p:ph type="sldNum" sz="quarter" idx="38"/>
          </p:nvPr>
        </p:nvSpPr>
        <p:spPr bwMode="gray"/>
        <p:txBody>
          <a:bodyPr/>
          <a:lstStyle>
            <a:lvl1pPr>
              <a:defRPr>
                <a:solidFill>
                  <a:srgbClr val="FFFFFF"/>
                </a:solidFill>
              </a:defRPr>
            </a:lvl1pPr>
          </a:lstStyle>
          <a:p>
            <a:fld id="{345D60D9-5372-5F40-9443-0F9AE5BDC3C8}" type="slidenum">
              <a:rPr lang="en-US" smtClean="0"/>
              <a:pPr/>
              <a:t>‹#›</a:t>
            </a:fld>
            <a:endParaRPr lang="en-US" dirty="0"/>
          </a:p>
        </p:txBody>
      </p:sp>
      <p:sp>
        <p:nvSpPr>
          <p:cNvPr id="4" name="Footer">
            <a:extLst>
              <a:ext uri="{FF2B5EF4-FFF2-40B4-BE49-F238E27FC236}">
                <a16:creationId xmlns:a16="http://schemas.microsoft.com/office/drawing/2014/main" id="{B1ABE0E5-8B15-4D04-9D70-39319042DB8B}"/>
              </a:ext>
            </a:extLst>
          </p:cNvPr>
          <p:cNvSpPr>
            <a:spLocks noGrp="1"/>
          </p:cNvSpPr>
          <p:nvPr>
            <p:ph type="ftr" sz="quarter" idx="37"/>
          </p:nvPr>
        </p:nvSpPr>
        <p:spPr bwMode="gray"/>
        <p:txBody>
          <a:bodyPr/>
          <a:lstStyle>
            <a:lvl1pPr>
              <a:defRPr>
                <a:solidFill>
                  <a:srgbClr val="FFFFFF"/>
                </a:solidFill>
              </a:defRPr>
            </a:lvl1pPr>
          </a:lstStyle>
          <a:p>
            <a:r>
              <a:rPr lang="en-US"/>
              <a:t>Copyright © 2020, Oracle and/or its affiliates  |  Confidential: Internal</a:t>
            </a:r>
            <a:endParaRPr lang="en-US" dirty="0"/>
          </a:p>
        </p:txBody>
      </p:sp>
      <p:sp>
        <p:nvSpPr>
          <p:cNvPr id="3" name="Date">
            <a:extLst>
              <a:ext uri="{FF2B5EF4-FFF2-40B4-BE49-F238E27FC236}">
                <a16:creationId xmlns:a16="http://schemas.microsoft.com/office/drawing/2014/main" id="{C6D700A2-C79D-42D6-8CF2-AE12C80EEFDB}"/>
              </a:ext>
            </a:extLst>
          </p:cNvPr>
          <p:cNvSpPr>
            <a:spLocks noGrp="1"/>
          </p:cNvSpPr>
          <p:nvPr>
            <p:ph type="dt" sz="half" idx="36"/>
          </p:nvPr>
        </p:nvSpPr>
        <p:spPr bwMode="gray"/>
        <p:txBody>
          <a:bodyPr/>
          <a:lstStyle>
            <a:lvl1pPr>
              <a:defRPr>
                <a:solidFill>
                  <a:srgbClr val="FFFFFF"/>
                </a:solidFill>
              </a:defRPr>
            </a:lvl1pPr>
          </a:lstStyle>
          <a:p>
            <a:r>
              <a:rPr lang="en-US"/>
              <a:t>[Date]</a:t>
            </a:r>
            <a:endParaRPr lang="en-US" dirty="0"/>
          </a:p>
        </p:txBody>
      </p:sp>
    </p:spTree>
    <p:extLst>
      <p:ext uri="{BB962C8B-B14F-4D97-AF65-F5344CB8AC3E}">
        <p14:creationId xmlns:p14="http://schemas.microsoft.com/office/powerpoint/2010/main" val="34483509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4.xml><?xml version="1.0" encoding="utf-8"?>
<p:sldLayout xmlns:a="http://schemas.openxmlformats.org/drawingml/2006/main" xmlns:r="http://schemas.openxmlformats.org/officeDocument/2006/relationships" xmlns:p="http://schemas.openxmlformats.org/presentationml/2006/main" showMasterSp="0" preserve="1" userDrawn="1">
  <p:cSld name="Light - Blank">
    <p:spTree>
      <p:nvGrpSpPr>
        <p:cNvPr id="1" name=""/>
        <p:cNvGrpSpPr/>
        <p:nvPr/>
      </p:nvGrpSpPr>
      <p:grpSpPr>
        <a:xfrm>
          <a:off x="0" y="0"/>
          <a:ext cx="0" cy="0"/>
          <a:chOff x="0" y="0"/>
          <a:chExt cx="0" cy="0"/>
        </a:xfrm>
      </p:grpSpPr>
      <p:pic>
        <p:nvPicPr>
          <p:cNvPr id="12" name="Cloud">
            <a:extLst>
              <a:ext uri="{FF2B5EF4-FFF2-40B4-BE49-F238E27FC236}">
                <a16:creationId xmlns:a16="http://schemas.microsoft.com/office/drawing/2014/main" id="{8BD8F955-3E3E-4E6E-A650-C4E0C80495AD}"/>
              </a:ext>
              <a:ext uri="{C183D7F6-B498-43B3-948B-1728B52AA6E4}">
                <adec:decorative xmlns:adec="http://schemas.microsoft.com/office/drawing/2017/decorative" val="1"/>
              </a:ext>
            </a:extLst>
          </p:cNvPr>
          <p:cNvPicPr>
            <a:picLocks noChangeAspect="1"/>
          </p:cNvPicPr>
          <p:nvPr userDrawn="1"/>
        </p:nvPicPr>
        <p:blipFill rotWithShape="1">
          <a:blip r:embed="rId2" cstate="email">
            <a:alphaModFix amt="80000"/>
            <a:extLst>
              <a:ext uri="{28A0092B-C50C-407E-A947-70E740481C1C}">
                <a14:useLocalDpi xmlns:a14="http://schemas.microsoft.com/office/drawing/2010/main" val="0"/>
              </a:ext>
            </a:extLst>
          </a:blip>
          <a:srcRect t="12696" b="29623"/>
          <a:stretch/>
        </p:blipFill>
        <p:spPr>
          <a:xfrm>
            <a:off x="6694964" y="269359"/>
            <a:ext cx="5101904" cy="1559442"/>
          </a:xfrm>
          <a:prstGeom prst="rect">
            <a:avLst/>
          </a:prstGeom>
        </p:spPr>
      </p:pic>
      <p:sp>
        <p:nvSpPr>
          <p:cNvPr id="8" name="Slide Number">
            <a:extLst>
              <a:ext uri="{FF2B5EF4-FFF2-40B4-BE49-F238E27FC236}">
                <a16:creationId xmlns:a16="http://schemas.microsoft.com/office/drawing/2014/main" id="{0462D45F-6FA9-224B-ABF3-CE2CA4B78F68}"/>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9" name="Footer">
            <a:extLst>
              <a:ext uri="{FF2B5EF4-FFF2-40B4-BE49-F238E27FC236}">
                <a16:creationId xmlns:a16="http://schemas.microsoft.com/office/drawing/2014/main" id="{F8A11974-1B05-3142-902C-0DFEB16D0BB7}"/>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a:t>Copyright © 2020, Oracle and/or its affiliates  |  Confidential: Internal</a:t>
            </a:r>
            <a:endParaRPr lang="en-US" dirty="0"/>
          </a:p>
        </p:txBody>
      </p:sp>
      <p:sp>
        <p:nvSpPr>
          <p:cNvPr id="2" name="Date">
            <a:extLst>
              <a:ext uri="{FF2B5EF4-FFF2-40B4-BE49-F238E27FC236}">
                <a16:creationId xmlns:a16="http://schemas.microsoft.com/office/drawing/2014/main" id="{52FBA104-A308-41A3-A2FD-CA1C7285A3E2}"/>
              </a:ext>
            </a:extLst>
          </p:cNvPr>
          <p:cNvSpPr>
            <a:spLocks noGrp="1"/>
          </p:cNvSpPr>
          <p:nvPr>
            <p:ph type="dt" sz="half" idx="10"/>
          </p:nvPr>
        </p:nvSpPr>
        <p:spPr/>
        <p:txBody>
          <a:bodyPr/>
          <a:lstStyle/>
          <a:p>
            <a:r>
              <a:rPr lang="en-US"/>
              <a:t>[Date]</a:t>
            </a:r>
            <a:endParaRPr lang="en-US" dirty="0"/>
          </a:p>
        </p:txBody>
      </p:sp>
      <p:pic>
        <p:nvPicPr>
          <p:cNvPr id="6" name="OTag">
            <a:extLst>
              <a:ext uri="{FF2B5EF4-FFF2-40B4-BE49-F238E27FC236}">
                <a16:creationId xmlns:a16="http://schemas.microsoft.com/office/drawing/2014/main" id="{0F682282-A332-4D5C-89F4-38480EC33F4D}"/>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0" name="OTag">
            <a:extLst>
              <a:ext uri="{FF2B5EF4-FFF2-40B4-BE49-F238E27FC236}">
                <a16:creationId xmlns:a16="http://schemas.microsoft.com/office/drawing/2014/main" id="{00F1077A-D301-437A-8CE7-A0EA6CDECB51}"/>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1" name="Abstract Pattern Strip">
            <a:extLst>
              <a:ext uri="{FF2B5EF4-FFF2-40B4-BE49-F238E27FC236}">
                <a16:creationId xmlns:a16="http://schemas.microsoft.com/office/drawing/2014/main" id="{A672955B-F9D0-4142-B3FF-E1F796272045}"/>
              </a:ext>
              <a:ext uri="{C183D7F6-B498-43B3-948B-1728B52AA6E4}">
                <adec:decorative xmlns:adec="http://schemas.microsoft.com/office/drawing/2017/decorative" val="1"/>
              </a:ext>
            </a:extLst>
          </p:cNvPr>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Tree>
    <p:extLst>
      <p:ext uri="{BB962C8B-B14F-4D97-AF65-F5344CB8AC3E}">
        <p14:creationId xmlns:p14="http://schemas.microsoft.com/office/powerpoint/2010/main" val="953562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5.xml><?xml version="1.0" encoding="utf-8"?>
<p:sldLayout xmlns:a="http://schemas.openxmlformats.org/drawingml/2006/main" xmlns:r="http://schemas.openxmlformats.org/officeDocument/2006/relationships" xmlns:p="http://schemas.openxmlformats.org/presentationml/2006/main" showMasterSp="0" preserve="1" userDrawn="1">
  <p:cSld name="Dark - Blank">
    <p:bg>
      <p:bgPr>
        <a:solidFill>
          <a:schemeClr val="bg1"/>
        </a:solidFill>
        <a:effectLst/>
      </p:bgPr>
    </p:bg>
    <p:spTree>
      <p:nvGrpSpPr>
        <p:cNvPr id="1" name=""/>
        <p:cNvGrpSpPr/>
        <p:nvPr/>
      </p:nvGrpSpPr>
      <p:grpSpPr>
        <a:xfrm>
          <a:off x="0" y="0"/>
          <a:ext cx="0" cy="0"/>
          <a:chOff x="0" y="0"/>
          <a:chExt cx="0" cy="0"/>
        </a:xfrm>
      </p:grpSpPr>
      <p:pic>
        <p:nvPicPr>
          <p:cNvPr id="6" name="Cloud">
            <a:extLst>
              <a:ext uri="{FF2B5EF4-FFF2-40B4-BE49-F238E27FC236}">
                <a16:creationId xmlns:a16="http://schemas.microsoft.com/office/drawing/2014/main" id="{22FAC047-9866-42D7-93E7-09CF3B23BE74}"/>
              </a:ext>
              <a:ext uri="{C183D7F6-B498-43B3-948B-1728B52AA6E4}">
                <adec:decorative xmlns:adec="http://schemas.microsoft.com/office/drawing/2017/decorative" val="1"/>
              </a:ext>
            </a:extLst>
          </p:cNvPr>
          <p:cNvPicPr>
            <a:picLocks noChangeAspect="1"/>
          </p:cNvPicPr>
          <p:nvPr userDrawn="1"/>
        </p:nvPicPr>
        <p:blipFill rotWithShape="1">
          <a:blip r:embed="rId2" cstate="email">
            <a:alphaModFix amt="80000"/>
            <a:extLst>
              <a:ext uri="{28A0092B-C50C-407E-A947-70E740481C1C}">
                <a14:useLocalDpi xmlns:a14="http://schemas.microsoft.com/office/drawing/2010/main" val="0"/>
              </a:ext>
            </a:extLst>
          </a:blip>
          <a:srcRect t="18942" b="23902"/>
          <a:stretch/>
        </p:blipFill>
        <p:spPr bwMode="invGray">
          <a:xfrm>
            <a:off x="6694964" y="283535"/>
            <a:ext cx="5101904" cy="1545265"/>
          </a:xfrm>
          <a:prstGeom prst="rect">
            <a:avLst/>
          </a:prstGeom>
        </p:spPr>
      </p:pic>
      <p:sp>
        <p:nvSpPr>
          <p:cNvPr id="8" name="Slide Number">
            <a:extLst>
              <a:ext uri="{FF2B5EF4-FFF2-40B4-BE49-F238E27FC236}">
                <a16:creationId xmlns:a16="http://schemas.microsoft.com/office/drawing/2014/main" id="{0462D45F-6FA9-224B-ABF3-CE2CA4B78F68}"/>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9" name="Footer">
            <a:extLst>
              <a:ext uri="{FF2B5EF4-FFF2-40B4-BE49-F238E27FC236}">
                <a16:creationId xmlns:a16="http://schemas.microsoft.com/office/drawing/2014/main" id="{F8A11974-1B05-3142-902C-0DFEB16D0BB7}"/>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a:t>Copyright © 2020, Oracle and/or its affiliates  |  Confidential: Internal</a:t>
            </a:r>
            <a:endParaRPr lang="en-US" dirty="0"/>
          </a:p>
        </p:txBody>
      </p:sp>
      <p:sp>
        <p:nvSpPr>
          <p:cNvPr id="2" name="Date">
            <a:extLst>
              <a:ext uri="{FF2B5EF4-FFF2-40B4-BE49-F238E27FC236}">
                <a16:creationId xmlns:a16="http://schemas.microsoft.com/office/drawing/2014/main" id="{52FBA104-A308-41A3-A2FD-CA1C7285A3E2}"/>
              </a:ext>
            </a:extLst>
          </p:cNvPr>
          <p:cNvSpPr>
            <a:spLocks noGrp="1"/>
          </p:cNvSpPr>
          <p:nvPr>
            <p:ph type="dt" sz="half" idx="10"/>
          </p:nvPr>
        </p:nvSpPr>
        <p:spPr/>
        <p:txBody>
          <a:bodyPr/>
          <a:lstStyle/>
          <a:p>
            <a:r>
              <a:rPr lang="en-US"/>
              <a:t>[Date]</a:t>
            </a:r>
            <a:endParaRPr lang="en-US" dirty="0"/>
          </a:p>
        </p:txBody>
      </p:sp>
      <p:pic>
        <p:nvPicPr>
          <p:cNvPr id="7" name="OTag">
            <a:extLst>
              <a:ext uri="{FF2B5EF4-FFF2-40B4-BE49-F238E27FC236}">
                <a16:creationId xmlns:a16="http://schemas.microsoft.com/office/drawing/2014/main" id="{1CFFF60E-C73F-41DD-B4B9-8792F4C0D80D}"/>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0" name="Abstract Pattern Strip">
            <a:extLst>
              <a:ext uri="{FF2B5EF4-FFF2-40B4-BE49-F238E27FC236}">
                <a16:creationId xmlns:a16="http://schemas.microsoft.com/office/drawing/2014/main" id="{E152B992-2B31-4519-8F9A-D66E7588029C}"/>
              </a:ext>
              <a:ext uri="{C183D7F6-B498-43B3-948B-1728B52AA6E4}">
                <adec:decorative xmlns:adec="http://schemas.microsoft.com/office/drawing/2017/decorative" val="1"/>
              </a:ext>
            </a:extLst>
          </p:cNvPr>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Tree>
    <p:extLst>
      <p:ext uri="{BB962C8B-B14F-4D97-AF65-F5344CB8AC3E}">
        <p14:creationId xmlns:p14="http://schemas.microsoft.com/office/powerpoint/2010/main" val="16946683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Light - Title Only">
    <p:spTree>
      <p:nvGrpSpPr>
        <p:cNvPr id="1" name=""/>
        <p:cNvGrpSpPr/>
        <p:nvPr/>
      </p:nvGrpSpPr>
      <p:grpSpPr>
        <a:xfrm>
          <a:off x="0" y="0"/>
          <a:ext cx="0" cy="0"/>
          <a:chOff x="0" y="0"/>
          <a:chExt cx="0" cy="0"/>
        </a:xfrm>
      </p:grpSpPr>
      <p:pic>
        <p:nvPicPr>
          <p:cNvPr id="9" name="Cloud">
            <a:extLst>
              <a:ext uri="{FF2B5EF4-FFF2-40B4-BE49-F238E27FC236}">
                <a16:creationId xmlns:a16="http://schemas.microsoft.com/office/drawing/2014/main" id="{504686EF-8243-4BCF-91A8-6200F0A2C43B}"/>
              </a:ext>
              <a:ext uri="{C183D7F6-B498-43B3-948B-1728B52AA6E4}">
                <adec:decorative xmlns:adec="http://schemas.microsoft.com/office/drawing/2017/decorative" val="1"/>
              </a:ext>
            </a:extLst>
          </p:cNvPr>
          <p:cNvPicPr>
            <a:picLocks noChangeAspect="1"/>
          </p:cNvPicPr>
          <p:nvPr userDrawn="1"/>
        </p:nvPicPr>
        <p:blipFill rotWithShape="1">
          <a:blip r:embed="rId2" cstate="email">
            <a:alphaModFix amt="80000"/>
            <a:extLst>
              <a:ext uri="{28A0092B-C50C-407E-A947-70E740481C1C}">
                <a14:useLocalDpi xmlns:a14="http://schemas.microsoft.com/office/drawing/2010/main" val="0"/>
              </a:ext>
            </a:extLst>
          </a:blip>
          <a:srcRect t="13483" b="29623"/>
          <a:stretch/>
        </p:blipFill>
        <p:spPr bwMode="auto">
          <a:xfrm>
            <a:off x="6694964" y="290627"/>
            <a:ext cx="5101904" cy="1538174"/>
          </a:xfrm>
          <a:prstGeom prst="rect">
            <a:avLst/>
          </a:prstGeom>
        </p:spPr>
      </p:pic>
      <p:sp>
        <p:nvSpPr>
          <p:cNvPr id="2" name="Title">
            <a:extLst>
              <a:ext uri="{FF2B5EF4-FFF2-40B4-BE49-F238E27FC236}">
                <a16:creationId xmlns:a16="http://schemas.microsoft.com/office/drawing/2014/main" id="{7D784B80-564D-4EB3-ADBD-10A727F78B34}"/>
              </a:ext>
            </a:extLst>
          </p:cNvPr>
          <p:cNvSpPr>
            <a:spLocks noGrp="1"/>
          </p:cNvSpPr>
          <p:nvPr>
            <p:ph type="title" hasCustomPrompt="1"/>
          </p:nvPr>
        </p:nvSpPr>
        <p:spPr>
          <a:noFill/>
        </p:spPr>
        <p:txBody>
          <a:bodyPr/>
          <a:lstStyle>
            <a:lvl1pPr>
              <a:defRPr/>
            </a:lvl1pPr>
          </a:lstStyle>
          <a:p>
            <a:r>
              <a:rPr lang="en-US" dirty="0"/>
              <a:t>Title</a:t>
            </a:r>
          </a:p>
        </p:txBody>
      </p:sp>
      <p:sp>
        <p:nvSpPr>
          <p:cNvPr id="13" name="Slide Number">
            <a:extLst>
              <a:ext uri="{FF2B5EF4-FFF2-40B4-BE49-F238E27FC236}">
                <a16:creationId xmlns:a16="http://schemas.microsoft.com/office/drawing/2014/main" id="{AA183BAF-A3AC-2441-881F-3E02660F877B}"/>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2" name="Footer">
            <a:extLst>
              <a:ext uri="{FF2B5EF4-FFF2-40B4-BE49-F238E27FC236}">
                <a16:creationId xmlns:a16="http://schemas.microsoft.com/office/drawing/2014/main" id="{094BB478-39FC-BC45-B020-64CE083CBD80}"/>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a:t>Copyright © 2020, Oracle and/or its affiliates  |  Confidential: Internal</a:t>
            </a:r>
            <a:endParaRPr lang="en-US" dirty="0"/>
          </a:p>
        </p:txBody>
      </p:sp>
      <p:sp>
        <p:nvSpPr>
          <p:cNvPr id="3" name="Date">
            <a:extLst>
              <a:ext uri="{FF2B5EF4-FFF2-40B4-BE49-F238E27FC236}">
                <a16:creationId xmlns:a16="http://schemas.microsoft.com/office/drawing/2014/main" id="{404F3910-DE41-461B-B745-6B2DE7415136}"/>
              </a:ext>
            </a:extLst>
          </p:cNvPr>
          <p:cNvSpPr>
            <a:spLocks noGrp="1"/>
          </p:cNvSpPr>
          <p:nvPr>
            <p:ph type="dt" sz="half" idx="10"/>
          </p:nvPr>
        </p:nvSpPr>
        <p:spPr/>
        <p:txBody>
          <a:bodyPr/>
          <a:lstStyle/>
          <a:p>
            <a:r>
              <a:rPr lang="en-US"/>
              <a:t>[Date]</a:t>
            </a:r>
            <a:endParaRPr lang="en-US" dirty="0"/>
          </a:p>
        </p:txBody>
      </p:sp>
    </p:spTree>
    <p:extLst>
      <p:ext uri="{BB962C8B-B14F-4D97-AF65-F5344CB8AC3E}">
        <p14:creationId xmlns:p14="http://schemas.microsoft.com/office/powerpoint/2010/main" val="1006683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Dark - Title Only">
    <p:spTree>
      <p:nvGrpSpPr>
        <p:cNvPr id="1" name=""/>
        <p:cNvGrpSpPr/>
        <p:nvPr/>
      </p:nvGrpSpPr>
      <p:grpSpPr>
        <a:xfrm>
          <a:off x="0" y="0"/>
          <a:ext cx="0" cy="0"/>
          <a:chOff x="0" y="0"/>
          <a:chExt cx="0" cy="0"/>
        </a:xfrm>
      </p:grpSpPr>
      <p:pic>
        <p:nvPicPr>
          <p:cNvPr id="8" name="Cloud">
            <a:extLst>
              <a:ext uri="{FF2B5EF4-FFF2-40B4-BE49-F238E27FC236}">
                <a16:creationId xmlns:a16="http://schemas.microsoft.com/office/drawing/2014/main" id="{0515F5C3-3085-4860-9EAF-BD356A63F039}"/>
              </a:ext>
              <a:ext uri="{C183D7F6-B498-43B3-948B-1728B52AA6E4}">
                <adec:decorative xmlns:adec="http://schemas.microsoft.com/office/drawing/2017/decorative" val="1"/>
              </a:ext>
            </a:extLst>
          </p:cNvPr>
          <p:cNvPicPr>
            <a:picLocks noChangeAspect="1"/>
          </p:cNvPicPr>
          <p:nvPr userDrawn="1"/>
        </p:nvPicPr>
        <p:blipFill rotWithShape="1">
          <a:blip r:embed="rId2" cstate="email">
            <a:alphaModFix amt="80000"/>
            <a:extLst>
              <a:ext uri="{28A0092B-C50C-407E-A947-70E740481C1C}">
                <a14:useLocalDpi xmlns:a14="http://schemas.microsoft.com/office/drawing/2010/main" val="0"/>
              </a:ext>
            </a:extLst>
          </a:blip>
          <a:srcRect t="19467" b="23902"/>
          <a:stretch/>
        </p:blipFill>
        <p:spPr bwMode="invGray">
          <a:xfrm>
            <a:off x="6694964" y="297713"/>
            <a:ext cx="5101904" cy="1531087"/>
          </a:xfrm>
          <a:prstGeom prst="rect">
            <a:avLst/>
          </a:prstGeom>
        </p:spPr>
      </p:pic>
      <p:sp>
        <p:nvSpPr>
          <p:cNvPr id="2" name="Title">
            <a:extLst>
              <a:ext uri="{FF2B5EF4-FFF2-40B4-BE49-F238E27FC236}">
                <a16:creationId xmlns:a16="http://schemas.microsoft.com/office/drawing/2014/main" id="{7D784B80-564D-4EB3-ADBD-10A727F78B34}"/>
              </a:ext>
            </a:extLst>
          </p:cNvPr>
          <p:cNvSpPr>
            <a:spLocks noGrp="1"/>
          </p:cNvSpPr>
          <p:nvPr>
            <p:ph type="title" hasCustomPrompt="1"/>
          </p:nvPr>
        </p:nvSpPr>
        <p:spPr>
          <a:noFill/>
        </p:spPr>
        <p:txBody>
          <a:bodyPr/>
          <a:lstStyle>
            <a:lvl1pPr>
              <a:defRPr/>
            </a:lvl1pPr>
          </a:lstStyle>
          <a:p>
            <a:r>
              <a:rPr lang="en-US" dirty="0"/>
              <a:t>Title</a:t>
            </a:r>
          </a:p>
        </p:txBody>
      </p:sp>
      <p:sp>
        <p:nvSpPr>
          <p:cNvPr id="13" name="Slide Number">
            <a:extLst>
              <a:ext uri="{FF2B5EF4-FFF2-40B4-BE49-F238E27FC236}">
                <a16:creationId xmlns:a16="http://schemas.microsoft.com/office/drawing/2014/main" id="{AA183BAF-A3AC-2441-881F-3E02660F877B}"/>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2" name="Footer">
            <a:extLst>
              <a:ext uri="{FF2B5EF4-FFF2-40B4-BE49-F238E27FC236}">
                <a16:creationId xmlns:a16="http://schemas.microsoft.com/office/drawing/2014/main" id="{094BB478-39FC-BC45-B020-64CE083CBD80}"/>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a:t>Copyright © 2020, Oracle and/or its affiliates  |  Confidential: Internal</a:t>
            </a:r>
            <a:endParaRPr lang="en-US" dirty="0"/>
          </a:p>
        </p:txBody>
      </p:sp>
      <p:sp>
        <p:nvSpPr>
          <p:cNvPr id="3" name="Date">
            <a:extLst>
              <a:ext uri="{FF2B5EF4-FFF2-40B4-BE49-F238E27FC236}">
                <a16:creationId xmlns:a16="http://schemas.microsoft.com/office/drawing/2014/main" id="{404F3910-DE41-461B-B745-6B2DE7415136}"/>
              </a:ext>
            </a:extLst>
          </p:cNvPr>
          <p:cNvSpPr>
            <a:spLocks noGrp="1"/>
          </p:cNvSpPr>
          <p:nvPr>
            <p:ph type="dt" sz="half" idx="10"/>
          </p:nvPr>
        </p:nvSpPr>
        <p:spPr/>
        <p:txBody>
          <a:bodyPr/>
          <a:lstStyle/>
          <a:p>
            <a:r>
              <a:rPr lang="en-US"/>
              <a:t>[Date]</a:t>
            </a:r>
            <a:endParaRPr lang="en-US" dirty="0"/>
          </a:p>
        </p:txBody>
      </p:sp>
    </p:spTree>
    <p:extLst>
      <p:ext uri="{BB962C8B-B14F-4D97-AF65-F5344CB8AC3E}">
        <p14:creationId xmlns:p14="http://schemas.microsoft.com/office/powerpoint/2010/main" val="21334111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Light - Title/Subtitle">
    <p:spTree>
      <p:nvGrpSpPr>
        <p:cNvPr id="1" name=""/>
        <p:cNvGrpSpPr/>
        <p:nvPr/>
      </p:nvGrpSpPr>
      <p:grpSpPr>
        <a:xfrm>
          <a:off x="0" y="0"/>
          <a:ext cx="0" cy="0"/>
          <a:chOff x="0" y="0"/>
          <a:chExt cx="0" cy="0"/>
        </a:xfrm>
      </p:grpSpPr>
      <p:pic>
        <p:nvPicPr>
          <p:cNvPr id="24" name="Cloud">
            <a:extLst>
              <a:ext uri="{FF2B5EF4-FFF2-40B4-BE49-F238E27FC236}">
                <a16:creationId xmlns:a16="http://schemas.microsoft.com/office/drawing/2014/main" id="{26C48C61-C945-46B0-BC5F-E47874C63065}"/>
              </a:ext>
              <a:ext uri="{C183D7F6-B498-43B3-948B-1728B52AA6E4}">
                <adec:decorative xmlns:adec="http://schemas.microsoft.com/office/drawing/2017/decorative" val="1"/>
              </a:ext>
            </a:extLst>
          </p:cNvPr>
          <p:cNvPicPr>
            <a:picLocks noChangeAspect="1"/>
          </p:cNvPicPr>
          <p:nvPr userDrawn="1"/>
        </p:nvPicPr>
        <p:blipFill rotWithShape="1">
          <a:blip r:embed="rId2" cstate="email">
            <a:alphaModFix amt="80000"/>
            <a:extLst>
              <a:ext uri="{28A0092B-C50C-407E-A947-70E740481C1C}">
                <a14:useLocalDpi xmlns:a14="http://schemas.microsoft.com/office/drawing/2010/main" val="0"/>
              </a:ext>
            </a:extLst>
          </a:blip>
          <a:srcRect t="13483" b="29623"/>
          <a:stretch/>
        </p:blipFill>
        <p:spPr>
          <a:xfrm>
            <a:off x="6694964" y="290623"/>
            <a:ext cx="5101904" cy="1538170"/>
          </a:xfrm>
          <a:prstGeom prst="rect">
            <a:avLst/>
          </a:prstGeom>
        </p:spPr>
      </p:pic>
      <p:sp>
        <p:nvSpPr>
          <p:cNvPr id="14" name="Title">
            <a:extLst>
              <a:ext uri="{FF2B5EF4-FFF2-40B4-BE49-F238E27FC236}">
                <a16:creationId xmlns:a16="http://schemas.microsoft.com/office/drawing/2014/main" id="{C5B988DC-BF6C-334D-85AD-4F0BEE2F334E}"/>
              </a:ext>
            </a:extLst>
          </p:cNvPr>
          <p:cNvSpPr>
            <a:spLocks noGrp="1"/>
          </p:cNvSpPr>
          <p:nvPr>
            <p:ph type="title" hasCustomPrompt="1"/>
          </p:nvPr>
        </p:nvSpPr>
        <p:spPr>
          <a:xfrm>
            <a:off x="762000" y="508000"/>
            <a:ext cx="10671048" cy="492103"/>
          </a:xfrm>
        </p:spPr>
        <p:txBody>
          <a:bodyPr vert="horz" lIns="0" tIns="0" rIns="0" bIns="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Title</a:t>
            </a:r>
          </a:p>
        </p:txBody>
      </p:sp>
      <p:sp>
        <p:nvSpPr>
          <p:cNvPr id="15" name="Subtitle">
            <a:extLst>
              <a:ext uri="{FF2B5EF4-FFF2-40B4-BE49-F238E27FC236}">
                <a16:creationId xmlns:a16="http://schemas.microsoft.com/office/drawing/2014/main" id="{FC0004EB-159B-A345-859C-0E83416ED930}"/>
              </a:ext>
            </a:extLst>
          </p:cNvPr>
          <p:cNvSpPr>
            <a:spLocks noGrp="1"/>
          </p:cNvSpPr>
          <p:nvPr>
            <p:ph type="body" sz="quarter" idx="11" hasCustomPrompt="1"/>
          </p:nvPr>
        </p:nvSpPr>
        <p:spPr>
          <a:xfrm>
            <a:off x="762000" y="1024235"/>
            <a:ext cx="10671048" cy="330540"/>
          </a:xfrm>
          <a:prstGeom prst="rect">
            <a:avLst/>
          </a:prstGeom>
        </p:spPr>
        <p:txBody>
          <a:bodyPr lIns="0">
            <a:noAutofit/>
          </a:bodyPr>
          <a:lstStyle>
            <a:lvl1pPr marL="0" indent="0">
              <a:spcAft>
                <a:spcPts val="0"/>
              </a:spcAft>
              <a:buNone/>
              <a:defRPr sz="2000" b="0" i="0">
                <a:latin typeface="Oracle Sans" panose="020B0503020204020204" pitchFamily="34" charset="0"/>
                <a:cs typeface="Oracle Sans" panose="020B0503020204020204" pitchFamily="34" charset="0"/>
              </a:defRPr>
            </a:lvl1pPr>
          </a:lstStyle>
          <a:p>
            <a:pPr lvl="0"/>
            <a:r>
              <a:rPr lang="en-US" dirty="0"/>
              <a:t>Subtitle</a:t>
            </a:r>
          </a:p>
        </p:txBody>
      </p:sp>
      <p:sp>
        <p:nvSpPr>
          <p:cNvPr id="12" name="Slide Number">
            <a:extLst>
              <a:ext uri="{FF2B5EF4-FFF2-40B4-BE49-F238E27FC236}">
                <a16:creationId xmlns:a16="http://schemas.microsoft.com/office/drawing/2014/main" id="{D7A7E286-6F34-C745-B594-99BF177EC18C}"/>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1" name="Footer">
            <a:extLst>
              <a:ext uri="{FF2B5EF4-FFF2-40B4-BE49-F238E27FC236}">
                <a16:creationId xmlns:a16="http://schemas.microsoft.com/office/drawing/2014/main" id="{9B38191F-5718-D34F-A1D1-D1C28CE0A93A}"/>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a:t>Copyright © 2020, Oracle and/or its affiliates  |  Confidential: Internal</a:t>
            </a:r>
            <a:endParaRPr lang="en-US" dirty="0"/>
          </a:p>
        </p:txBody>
      </p:sp>
      <p:sp>
        <p:nvSpPr>
          <p:cNvPr id="2" name="Date">
            <a:extLst>
              <a:ext uri="{FF2B5EF4-FFF2-40B4-BE49-F238E27FC236}">
                <a16:creationId xmlns:a16="http://schemas.microsoft.com/office/drawing/2014/main" id="{98B76A7F-F012-4E7A-8F57-5A0BFEF019F9}"/>
              </a:ext>
            </a:extLst>
          </p:cNvPr>
          <p:cNvSpPr>
            <a:spLocks noGrp="1"/>
          </p:cNvSpPr>
          <p:nvPr>
            <p:ph type="dt" sz="half" idx="12"/>
          </p:nvPr>
        </p:nvSpPr>
        <p:spPr/>
        <p:txBody>
          <a:bodyPr/>
          <a:lstStyle/>
          <a:p>
            <a:r>
              <a:rPr lang="en-US"/>
              <a:t>[Date]</a:t>
            </a:r>
            <a:endParaRPr lang="en-US" dirty="0"/>
          </a:p>
        </p:txBody>
      </p:sp>
    </p:spTree>
    <p:extLst>
      <p:ext uri="{BB962C8B-B14F-4D97-AF65-F5344CB8AC3E}">
        <p14:creationId xmlns:p14="http://schemas.microsoft.com/office/powerpoint/2010/main" val="37937398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Dark - Title/Subtitle">
    <p:spTree>
      <p:nvGrpSpPr>
        <p:cNvPr id="1" name=""/>
        <p:cNvGrpSpPr/>
        <p:nvPr/>
      </p:nvGrpSpPr>
      <p:grpSpPr>
        <a:xfrm>
          <a:off x="0" y="0"/>
          <a:ext cx="0" cy="0"/>
          <a:chOff x="0" y="0"/>
          <a:chExt cx="0" cy="0"/>
        </a:xfrm>
      </p:grpSpPr>
      <p:pic>
        <p:nvPicPr>
          <p:cNvPr id="16" name="Cloud">
            <a:extLst>
              <a:ext uri="{FF2B5EF4-FFF2-40B4-BE49-F238E27FC236}">
                <a16:creationId xmlns:a16="http://schemas.microsoft.com/office/drawing/2014/main" id="{33B11B7B-CF28-4A34-A907-C6F2DA857ECF}"/>
              </a:ext>
              <a:ext uri="{C183D7F6-B498-43B3-948B-1728B52AA6E4}">
                <adec:decorative xmlns:adec="http://schemas.microsoft.com/office/drawing/2017/decorative" val="1"/>
              </a:ext>
            </a:extLst>
          </p:cNvPr>
          <p:cNvPicPr>
            <a:picLocks noChangeAspect="1"/>
          </p:cNvPicPr>
          <p:nvPr userDrawn="1"/>
        </p:nvPicPr>
        <p:blipFill rotWithShape="1">
          <a:blip r:embed="rId2" cstate="email">
            <a:alphaModFix amt="80000"/>
            <a:extLst>
              <a:ext uri="{28A0092B-C50C-407E-A947-70E740481C1C}">
                <a14:useLocalDpi xmlns:a14="http://schemas.microsoft.com/office/drawing/2010/main" val="0"/>
              </a:ext>
            </a:extLst>
          </a:blip>
          <a:srcRect t="19991" b="23902"/>
          <a:stretch/>
        </p:blipFill>
        <p:spPr bwMode="invGray">
          <a:xfrm>
            <a:off x="6694964" y="311891"/>
            <a:ext cx="5101904" cy="1516910"/>
          </a:xfrm>
          <a:prstGeom prst="rect">
            <a:avLst/>
          </a:prstGeom>
        </p:spPr>
      </p:pic>
      <p:sp>
        <p:nvSpPr>
          <p:cNvPr id="14" name="Title">
            <a:extLst>
              <a:ext uri="{FF2B5EF4-FFF2-40B4-BE49-F238E27FC236}">
                <a16:creationId xmlns:a16="http://schemas.microsoft.com/office/drawing/2014/main" id="{C5B988DC-BF6C-334D-85AD-4F0BEE2F334E}"/>
              </a:ext>
            </a:extLst>
          </p:cNvPr>
          <p:cNvSpPr>
            <a:spLocks noGrp="1"/>
          </p:cNvSpPr>
          <p:nvPr>
            <p:ph type="title" hasCustomPrompt="1"/>
          </p:nvPr>
        </p:nvSpPr>
        <p:spPr>
          <a:xfrm>
            <a:off x="762000" y="508000"/>
            <a:ext cx="10671048" cy="492103"/>
          </a:xfrm>
        </p:spPr>
        <p:txBody>
          <a:bodyPr vert="horz" lIns="0" tIns="0" rIns="0" bIns="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Title</a:t>
            </a:r>
          </a:p>
        </p:txBody>
      </p:sp>
      <p:sp>
        <p:nvSpPr>
          <p:cNvPr id="15" name="Subtitle">
            <a:extLst>
              <a:ext uri="{FF2B5EF4-FFF2-40B4-BE49-F238E27FC236}">
                <a16:creationId xmlns:a16="http://schemas.microsoft.com/office/drawing/2014/main" id="{FC0004EB-159B-A345-859C-0E83416ED930}"/>
              </a:ext>
            </a:extLst>
          </p:cNvPr>
          <p:cNvSpPr>
            <a:spLocks noGrp="1"/>
          </p:cNvSpPr>
          <p:nvPr>
            <p:ph type="body" sz="quarter" idx="11" hasCustomPrompt="1"/>
          </p:nvPr>
        </p:nvSpPr>
        <p:spPr>
          <a:xfrm>
            <a:off x="762000" y="1014984"/>
            <a:ext cx="10671048" cy="330540"/>
          </a:xfrm>
          <a:prstGeom prst="rect">
            <a:avLst/>
          </a:prstGeom>
        </p:spPr>
        <p:txBody>
          <a:bodyPr lIns="0">
            <a:noAutofit/>
          </a:bodyPr>
          <a:lstStyle>
            <a:lvl1pPr marL="0" indent="0">
              <a:spcAft>
                <a:spcPts val="0"/>
              </a:spcAft>
              <a:buNone/>
              <a:defRPr sz="2000" b="0" i="0">
                <a:latin typeface="Oracle Sans" panose="020B0503020204020204" pitchFamily="34" charset="0"/>
                <a:cs typeface="Oracle Sans" panose="020B0503020204020204" pitchFamily="34" charset="0"/>
              </a:defRPr>
            </a:lvl1pPr>
          </a:lstStyle>
          <a:p>
            <a:pPr lvl="0"/>
            <a:r>
              <a:rPr lang="en-US" dirty="0"/>
              <a:t>Subtitle</a:t>
            </a:r>
          </a:p>
        </p:txBody>
      </p:sp>
      <p:sp>
        <p:nvSpPr>
          <p:cNvPr id="12" name="Slide Number">
            <a:extLst>
              <a:ext uri="{FF2B5EF4-FFF2-40B4-BE49-F238E27FC236}">
                <a16:creationId xmlns:a16="http://schemas.microsoft.com/office/drawing/2014/main" id="{D7A7E286-6F34-C745-B594-99BF177EC18C}"/>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1" name="Footer">
            <a:extLst>
              <a:ext uri="{FF2B5EF4-FFF2-40B4-BE49-F238E27FC236}">
                <a16:creationId xmlns:a16="http://schemas.microsoft.com/office/drawing/2014/main" id="{9B38191F-5718-D34F-A1D1-D1C28CE0A93A}"/>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a:t>Copyright © 2020, Oracle and/or its affiliates  |  Confidential: Internal</a:t>
            </a:r>
            <a:endParaRPr lang="en-US" dirty="0"/>
          </a:p>
        </p:txBody>
      </p:sp>
      <p:sp>
        <p:nvSpPr>
          <p:cNvPr id="2" name="Date">
            <a:extLst>
              <a:ext uri="{FF2B5EF4-FFF2-40B4-BE49-F238E27FC236}">
                <a16:creationId xmlns:a16="http://schemas.microsoft.com/office/drawing/2014/main" id="{98B76A7F-F012-4E7A-8F57-5A0BFEF019F9}"/>
              </a:ext>
            </a:extLst>
          </p:cNvPr>
          <p:cNvSpPr>
            <a:spLocks noGrp="1"/>
          </p:cNvSpPr>
          <p:nvPr>
            <p:ph type="dt" sz="half" idx="12"/>
          </p:nvPr>
        </p:nvSpPr>
        <p:spPr/>
        <p:txBody>
          <a:bodyPr/>
          <a:lstStyle/>
          <a:p>
            <a:r>
              <a:rPr lang="en-US"/>
              <a:t>[Date]</a:t>
            </a:r>
            <a:endParaRPr lang="en-US" dirty="0"/>
          </a:p>
        </p:txBody>
      </p:sp>
    </p:spTree>
    <p:extLst>
      <p:ext uri="{BB962C8B-B14F-4D97-AF65-F5344CB8AC3E}">
        <p14:creationId xmlns:p14="http://schemas.microsoft.com/office/powerpoint/2010/main" val="16412728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Light - Quote with Picture">
    <p:spTree>
      <p:nvGrpSpPr>
        <p:cNvPr id="1" name=""/>
        <p:cNvGrpSpPr/>
        <p:nvPr/>
      </p:nvGrpSpPr>
      <p:grpSpPr>
        <a:xfrm>
          <a:off x="0" y="0"/>
          <a:ext cx="0" cy="0"/>
          <a:chOff x="0" y="0"/>
          <a:chExt cx="0" cy="0"/>
        </a:xfrm>
      </p:grpSpPr>
      <p:pic>
        <p:nvPicPr>
          <p:cNvPr id="35" name="Data Texture Image">
            <a:extLst>
              <a:ext uri="{FF2B5EF4-FFF2-40B4-BE49-F238E27FC236}">
                <a16:creationId xmlns:a16="http://schemas.microsoft.com/office/drawing/2014/main" id="{714CAE7B-78C2-4A58-812D-A0B7189CECA6}"/>
              </a:ext>
              <a:ext uri="{C183D7F6-B498-43B3-948B-1728B52AA6E4}">
                <adec:decorative xmlns:adec="http://schemas.microsoft.com/office/drawing/2017/decorative" val="1"/>
              </a:ext>
            </a:extLst>
          </p:cNvPr>
          <p:cNvPicPr>
            <a:picLocks noChangeAspect="1"/>
          </p:cNvPicPr>
          <p:nvPr userDrawn="1"/>
        </p:nvPicPr>
        <p:blipFill rotWithShape="1">
          <a:blip r:embed="rId2" cstate="email">
            <a:alphaModFix amt="30000"/>
            <a:extLst>
              <a:ext uri="{28A0092B-C50C-407E-A947-70E740481C1C}">
                <a14:useLocalDpi xmlns:a14="http://schemas.microsoft.com/office/drawing/2010/main" val="0"/>
              </a:ext>
            </a:extLst>
          </a:blip>
          <a:srcRect r="60000"/>
          <a:stretch/>
        </p:blipFill>
        <p:spPr>
          <a:xfrm>
            <a:off x="0" y="0"/>
            <a:ext cx="4876800" cy="6858000"/>
          </a:xfrm>
          <a:prstGeom prst="rect">
            <a:avLst/>
          </a:prstGeom>
        </p:spPr>
      </p:pic>
      <p:pic>
        <p:nvPicPr>
          <p:cNvPr id="12" name="Abstract Pattern Strip">
            <a:extLst>
              <a:ext uri="{FF2B5EF4-FFF2-40B4-BE49-F238E27FC236}">
                <a16:creationId xmlns:a16="http://schemas.microsoft.com/office/drawing/2014/main" id="{D185B491-D394-0B46-9060-DA769BEF8790}"/>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3" name="Quote">
            <a:extLst>
              <a:ext uri="{FF2B5EF4-FFF2-40B4-BE49-F238E27FC236}">
                <a16:creationId xmlns:a16="http://schemas.microsoft.com/office/drawing/2014/main" id="{A13E52A3-3B72-407D-BD94-ADB27B9FCE9C}"/>
              </a:ext>
            </a:extLst>
          </p:cNvPr>
          <p:cNvSpPr>
            <a:spLocks noGrp="1"/>
          </p:cNvSpPr>
          <p:nvPr>
            <p:ph type="title" hasCustomPrompt="1"/>
          </p:nvPr>
        </p:nvSpPr>
        <p:spPr>
          <a:xfrm>
            <a:off x="5126733" y="2311417"/>
            <a:ext cx="6313189" cy="1969770"/>
          </a:xfrm>
          <a:noFill/>
        </p:spPr>
        <p:txBody>
          <a:bodyPr vert="horz" wrap="square" lIns="0" tIns="0" rIns="0" bIns="0" rtlCol="0" anchor="b" anchorCtr="0">
            <a:spAutoFit/>
          </a:bodyPr>
          <a:lstStyle>
            <a:lvl1pPr>
              <a:lnSpc>
                <a:spcPct val="100000"/>
              </a:lnSpc>
              <a:defRPr lang="en-US" sz="3200" b="0" dirty="0">
                <a:latin typeface="+mj-lt"/>
                <a:cs typeface="Oracle Sans Tab" panose="020B0503020204020204" pitchFamily="34" charset="0"/>
              </a:defRPr>
            </a:lvl1pPr>
          </a:lstStyle>
          <a:p>
            <a:pPr lvl="0"/>
            <a:r>
              <a:rPr lang="en-US" dirty="0"/>
              <a:t>“Click to type customer or partner quote surrounded by quotation marks.” Remove/replace placeholder image as needed.</a:t>
            </a:r>
          </a:p>
        </p:txBody>
      </p:sp>
      <p:cxnSp>
        <p:nvCxnSpPr>
          <p:cNvPr id="26" name="Accent Mark">
            <a:extLst>
              <a:ext uri="{FF2B5EF4-FFF2-40B4-BE49-F238E27FC236}">
                <a16:creationId xmlns:a16="http://schemas.microsoft.com/office/drawing/2014/main" id="{B850A072-4DE2-40B8-B48C-7D5F61FFF3C6}"/>
              </a:ext>
              <a:ext uri="{C183D7F6-B498-43B3-948B-1728B52AA6E4}">
                <adec:decorative xmlns:adec="http://schemas.microsoft.com/office/drawing/2017/decorative" val="1"/>
              </a:ext>
            </a:extLst>
          </p:cNvPr>
          <p:cNvCxnSpPr>
            <a:cxnSpLocks/>
          </p:cNvCxnSpPr>
          <p:nvPr userDrawn="1"/>
        </p:nvCxnSpPr>
        <p:spPr>
          <a:xfrm flipH="1">
            <a:off x="5132428" y="4616524"/>
            <a:ext cx="310896"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13" name="Text Field">
            <a:extLst>
              <a:ext uri="{FF2B5EF4-FFF2-40B4-BE49-F238E27FC236}">
                <a16:creationId xmlns:a16="http://schemas.microsoft.com/office/drawing/2014/main" id="{04A571F4-71E4-264A-BBD5-0475995E681B}"/>
              </a:ext>
            </a:extLst>
          </p:cNvPr>
          <p:cNvSpPr>
            <a:spLocks noGrp="1"/>
          </p:cNvSpPr>
          <p:nvPr>
            <p:ph type="body" sz="quarter" idx="37" hasCustomPrompt="1"/>
          </p:nvPr>
        </p:nvSpPr>
        <p:spPr>
          <a:xfrm>
            <a:off x="5126734" y="4983135"/>
            <a:ext cx="6300216" cy="266291"/>
          </a:xfrm>
          <a:prstGeom prst="rect">
            <a:avLst/>
          </a:prstGeom>
        </p:spPr>
        <p:txBody>
          <a:bodyPr>
            <a:noAutofit/>
          </a:bodyPr>
          <a:lstStyle>
            <a:lvl1pPr>
              <a:defRPr b="1"/>
            </a:lvl1pPr>
          </a:lstStyle>
          <a:p>
            <a:pPr lvl="0"/>
            <a:r>
              <a:rPr lang="en-US" dirty="0"/>
              <a:t>Name of person quoted</a:t>
            </a:r>
          </a:p>
        </p:txBody>
      </p:sp>
      <p:sp>
        <p:nvSpPr>
          <p:cNvPr id="11" name="Text Field 2">
            <a:extLst>
              <a:ext uri="{FF2B5EF4-FFF2-40B4-BE49-F238E27FC236}">
                <a16:creationId xmlns:a16="http://schemas.microsoft.com/office/drawing/2014/main" id="{CBFB97F9-F988-C34C-8B6D-BB4A4D881736}"/>
              </a:ext>
            </a:extLst>
          </p:cNvPr>
          <p:cNvSpPr>
            <a:spLocks noGrp="1"/>
          </p:cNvSpPr>
          <p:nvPr>
            <p:ph type="body" sz="quarter" idx="36" hasCustomPrompt="1"/>
          </p:nvPr>
        </p:nvSpPr>
        <p:spPr>
          <a:xfrm>
            <a:off x="5126734" y="5320728"/>
            <a:ext cx="6300216" cy="786385"/>
          </a:xfrm>
          <a:prstGeom prst="rect">
            <a:avLst/>
          </a:prstGeom>
        </p:spPr>
        <p:txBody>
          <a:bodyPr>
            <a:noAutofit/>
          </a:bodyPr>
          <a:lstStyle>
            <a:lvl1pPr>
              <a:defRPr/>
            </a:lvl1pPr>
          </a:lstStyle>
          <a:p>
            <a:pPr lvl="0"/>
            <a:r>
              <a:rPr lang="en-US" dirty="0"/>
              <a:t>Additional information if needed</a:t>
            </a:r>
          </a:p>
        </p:txBody>
      </p:sp>
      <p:sp>
        <p:nvSpPr>
          <p:cNvPr id="20" name="Slide Number">
            <a:extLst>
              <a:ext uri="{FF2B5EF4-FFF2-40B4-BE49-F238E27FC236}">
                <a16:creationId xmlns:a16="http://schemas.microsoft.com/office/drawing/2014/main" id="{EE72B65C-E243-794C-857A-A0D39057C3AE}"/>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4" name="Footer">
            <a:extLst>
              <a:ext uri="{FF2B5EF4-FFF2-40B4-BE49-F238E27FC236}">
                <a16:creationId xmlns:a16="http://schemas.microsoft.com/office/drawing/2014/main" id="{DE2C5228-7B29-2845-809E-1891554EBF52}"/>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a:t>Copyright © 2020, Oracle and/or its affiliates  |  Confidential: Internal/Restricted/Highly Restricted</a:t>
            </a:r>
            <a:endParaRPr lang="en-US" dirty="0"/>
          </a:p>
        </p:txBody>
      </p:sp>
      <p:sp>
        <p:nvSpPr>
          <p:cNvPr id="2" name="Date">
            <a:extLst>
              <a:ext uri="{FF2B5EF4-FFF2-40B4-BE49-F238E27FC236}">
                <a16:creationId xmlns:a16="http://schemas.microsoft.com/office/drawing/2014/main" id="{7CC03C79-3198-49C1-A05C-A15000F3EB66}"/>
              </a:ext>
            </a:extLst>
          </p:cNvPr>
          <p:cNvSpPr>
            <a:spLocks noGrp="1"/>
          </p:cNvSpPr>
          <p:nvPr>
            <p:ph type="dt" sz="half" idx="38"/>
          </p:nvPr>
        </p:nvSpPr>
        <p:spPr/>
        <p:txBody>
          <a:bodyPr/>
          <a:lstStyle/>
          <a:p>
            <a:r>
              <a:rPr lang="en-US"/>
              <a:t>[Date]</a:t>
            </a:r>
            <a:endParaRPr lang="en-US" dirty="0"/>
          </a:p>
        </p:txBody>
      </p:sp>
      <p:pic>
        <p:nvPicPr>
          <p:cNvPr id="15" name="OTag">
            <a:extLst>
              <a:ext uri="{FF2B5EF4-FFF2-40B4-BE49-F238E27FC236}">
                <a16:creationId xmlns:a16="http://schemas.microsoft.com/office/drawing/2014/main" id="{D79573CA-7EF3-46CE-91D4-01D1A2F17BEF}"/>
              </a:ext>
              <a:ext uri="{C183D7F6-B498-43B3-948B-1728B52AA6E4}">
                <adec:decorative xmlns:adec="http://schemas.microsoft.com/office/drawing/2017/decorative" val="1"/>
              </a:ext>
            </a:extLst>
          </p:cNvPr>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2757348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Light - Title 1 Column">
    <p:spTree>
      <p:nvGrpSpPr>
        <p:cNvPr id="1" name=""/>
        <p:cNvGrpSpPr/>
        <p:nvPr/>
      </p:nvGrpSpPr>
      <p:grpSpPr>
        <a:xfrm>
          <a:off x="0" y="0"/>
          <a:ext cx="0" cy="0"/>
          <a:chOff x="0" y="0"/>
          <a:chExt cx="0" cy="0"/>
        </a:xfrm>
      </p:grpSpPr>
      <p:pic>
        <p:nvPicPr>
          <p:cNvPr id="9" name="Cloud">
            <a:extLst>
              <a:ext uri="{FF2B5EF4-FFF2-40B4-BE49-F238E27FC236}">
                <a16:creationId xmlns:a16="http://schemas.microsoft.com/office/drawing/2014/main" id="{AF68B48D-7F95-4DA7-B664-4C9D86C8F3E7}"/>
              </a:ext>
              <a:ext uri="{C183D7F6-B498-43B3-948B-1728B52AA6E4}">
                <adec:decorative xmlns:adec="http://schemas.microsoft.com/office/drawing/2017/decorative" val="1"/>
              </a:ext>
            </a:extLst>
          </p:cNvPr>
          <p:cNvPicPr>
            <a:picLocks noChangeAspect="1"/>
          </p:cNvPicPr>
          <p:nvPr userDrawn="1"/>
        </p:nvPicPr>
        <p:blipFill rotWithShape="1">
          <a:blip r:embed="rId2" cstate="email">
            <a:alphaModFix amt="80000"/>
            <a:extLst>
              <a:ext uri="{28A0092B-C50C-407E-A947-70E740481C1C}">
                <a14:useLocalDpi xmlns:a14="http://schemas.microsoft.com/office/drawing/2010/main" val="0"/>
              </a:ext>
            </a:extLst>
          </a:blip>
          <a:srcRect t="14531" b="29623"/>
          <a:stretch/>
        </p:blipFill>
        <p:spPr>
          <a:xfrm>
            <a:off x="6694964" y="318983"/>
            <a:ext cx="5101904" cy="1509818"/>
          </a:xfrm>
          <a:prstGeom prst="rect">
            <a:avLst/>
          </a:prstGeom>
        </p:spPr>
      </p:pic>
      <p:sp>
        <p:nvSpPr>
          <p:cNvPr id="18" name="Title">
            <a:extLst>
              <a:ext uri="{FF2B5EF4-FFF2-40B4-BE49-F238E27FC236}">
                <a16:creationId xmlns:a16="http://schemas.microsoft.com/office/drawing/2014/main" id="{7EB50C14-95FD-4BA4-AED6-A1D55121D1FC}"/>
              </a:ext>
            </a:extLst>
          </p:cNvPr>
          <p:cNvSpPr>
            <a:spLocks noGrp="1"/>
          </p:cNvSpPr>
          <p:nvPr>
            <p:ph type="title" hasCustomPrompt="1"/>
          </p:nvPr>
        </p:nvSpPr>
        <p:spPr>
          <a:xfrm>
            <a:off x="766871" y="508000"/>
            <a:ext cx="10671048" cy="822960"/>
          </a:xfrm>
          <a:noFill/>
        </p:spPr>
        <p:txBody>
          <a:bodyPr/>
          <a:lstStyle>
            <a:lvl1pPr>
              <a:defRPr/>
            </a:lvl1pPr>
          </a:lstStyle>
          <a:p>
            <a:r>
              <a:rPr lang="en-US" dirty="0"/>
              <a:t>Title</a:t>
            </a:r>
          </a:p>
        </p:txBody>
      </p:sp>
      <p:sp>
        <p:nvSpPr>
          <p:cNvPr id="3" name="Content">
            <a:extLst>
              <a:ext uri="{FF2B5EF4-FFF2-40B4-BE49-F238E27FC236}">
                <a16:creationId xmlns:a16="http://schemas.microsoft.com/office/drawing/2014/main" id="{A7769D6F-94B5-44BC-81E6-D6C499F1AAD8}"/>
              </a:ext>
            </a:extLst>
          </p:cNvPr>
          <p:cNvSpPr>
            <a:spLocks noGrp="1"/>
          </p:cNvSpPr>
          <p:nvPr>
            <p:ph idx="1"/>
          </p:nvPr>
        </p:nvSpPr>
        <p:spPr>
          <a:xfrm>
            <a:off x="766871" y="1830033"/>
            <a:ext cx="10671048" cy="4277080"/>
          </a:xfrm>
          <a:noFill/>
        </p:spPr>
        <p:txBody>
          <a:bodyPr vert="horz" lIns="0" tIns="0" rIns="0" bIns="0" rtlCol="0">
            <a:noAutofit/>
          </a:bodyPr>
          <a:lstStyle>
            <a:lvl1pPr>
              <a:defRPr lang="en-US" sz="1800" b="0" i="0" smtClean="0">
                <a:latin typeface="Oracle Sans" panose="020B0503020204020204" pitchFamily="34" charset="0"/>
                <a:cs typeface="Oracle Sans" panose="020B0503020204020204" pitchFamily="34" charset="0"/>
              </a:defRPr>
            </a:lvl1pPr>
            <a:lvl2pPr>
              <a:defRPr lang="en-US" sz="1800" b="0" i="0" smtClean="0">
                <a:latin typeface="Oracle Sans" panose="020B0503020204020204" pitchFamily="34" charset="0"/>
                <a:cs typeface="Oracle Sans" panose="020B0503020204020204" pitchFamily="34" charset="0"/>
              </a:defRPr>
            </a:lvl2pPr>
            <a:lvl3pPr>
              <a:defRPr lang="en-US" sz="1600" smtClean="0">
                <a:latin typeface="Oracle Sans Light" panose="020B0403020204020204" pitchFamily="34" charset="0"/>
                <a:cs typeface="Oracle Sans Light" panose="020B0403020204020204" pitchFamily="34" charset="0"/>
              </a:defRPr>
            </a:lvl3pPr>
            <a:lvl4pPr>
              <a:defRPr lang="en-US" sz="1400" smtClean="0">
                <a:latin typeface="Oracle Sans Light" panose="020B0403020204020204" pitchFamily="34" charset="0"/>
                <a:cs typeface="Oracle Sans Light" panose="020B0403020204020204" pitchFamily="34" charset="0"/>
              </a:defRPr>
            </a:lvl4pPr>
            <a:lvl5pPr>
              <a:defRPr lang="en-US" sz="1200">
                <a:latin typeface="Oracle Sans Light" panose="020B0403020204020204" pitchFamily="34" charset="0"/>
                <a:cs typeface="Oracle Sans Light" panose="020B0403020204020204" pitchFamily="34" charset="0"/>
              </a:defRPr>
            </a:lvl5pPr>
          </a:lstStyle>
          <a:p>
            <a:pPr marL="0" marR="0" lvl="0" indent="0" fontAlgn="auto">
              <a:lnSpc>
                <a:spcPct val="95000"/>
              </a:lnSpc>
              <a:spcBef>
                <a:spcPts val="600"/>
              </a:spcBef>
              <a:spcAft>
                <a:spcPts val="0"/>
              </a:spcAft>
              <a:buClrTx/>
              <a:buSzTx/>
              <a:buFont typeface="System Font Regular"/>
              <a:buNone/>
              <a:tabLst/>
            </a:pPr>
            <a:r>
              <a:rPr lang="en-US"/>
              <a:t>Click to edit Master text styles</a:t>
            </a:r>
          </a:p>
          <a:p>
            <a:pPr marL="0" marR="0" lvl="1" indent="0" fontAlgn="auto">
              <a:lnSpc>
                <a:spcPct val="95000"/>
              </a:lnSpc>
              <a:spcBef>
                <a:spcPts val="600"/>
              </a:spcBef>
              <a:spcAft>
                <a:spcPts val="0"/>
              </a:spcAft>
              <a:buClrTx/>
              <a:buSzTx/>
              <a:buFont typeface="System Font Regular"/>
              <a:buNone/>
              <a:tabLst/>
            </a:pPr>
            <a:r>
              <a:rPr lang="en-US"/>
              <a:t>Second level</a:t>
            </a:r>
          </a:p>
          <a:p>
            <a:pPr marL="0" marR="0" lvl="2" indent="0" fontAlgn="auto">
              <a:lnSpc>
                <a:spcPct val="95000"/>
              </a:lnSpc>
              <a:spcBef>
                <a:spcPts val="600"/>
              </a:spcBef>
              <a:spcAft>
                <a:spcPts val="0"/>
              </a:spcAft>
              <a:buClrTx/>
              <a:buSzTx/>
              <a:buFont typeface="System Font Regular"/>
              <a:buNone/>
              <a:tabLst/>
            </a:pPr>
            <a:r>
              <a:rPr lang="en-US"/>
              <a:t>Third level</a:t>
            </a:r>
          </a:p>
          <a:p>
            <a:pPr marL="0" marR="0" lvl="3" indent="0" fontAlgn="auto">
              <a:lnSpc>
                <a:spcPct val="95000"/>
              </a:lnSpc>
              <a:spcBef>
                <a:spcPts val="600"/>
              </a:spcBef>
              <a:spcAft>
                <a:spcPts val="0"/>
              </a:spcAft>
              <a:buClrTx/>
              <a:buSzTx/>
              <a:buFont typeface="System Font Regular"/>
              <a:buNone/>
              <a:tabLst/>
            </a:pPr>
            <a:r>
              <a:rPr lang="en-US"/>
              <a:t>Fourth level</a:t>
            </a:r>
          </a:p>
          <a:p>
            <a:pPr marL="0" marR="0" lvl="4" indent="0" fontAlgn="auto">
              <a:lnSpc>
                <a:spcPct val="95000"/>
              </a:lnSpc>
              <a:spcBef>
                <a:spcPts val="600"/>
              </a:spcBef>
              <a:spcAft>
                <a:spcPts val="0"/>
              </a:spcAft>
              <a:buClrTx/>
              <a:buSzTx/>
              <a:buFont typeface="System Font Regular"/>
              <a:buNone/>
              <a:tabLst/>
            </a:pPr>
            <a:r>
              <a:rPr lang="en-US"/>
              <a:t>Fifth level</a:t>
            </a:r>
            <a:endParaRPr lang="en-US" dirty="0"/>
          </a:p>
        </p:txBody>
      </p:sp>
      <p:sp>
        <p:nvSpPr>
          <p:cNvPr id="13" name="Slide Number">
            <a:extLst>
              <a:ext uri="{FF2B5EF4-FFF2-40B4-BE49-F238E27FC236}">
                <a16:creationId xmlns:a16="http://schemas.microsoft.com/office/drawing/2014/main" id="{649C3E4A-56A6-4657-815D-5F0928FEFE14}"/>
              </a:ext>
            </a:extLst>
          </p:cNvPr>
          <p:cNvSpPr>
            <a:spLocks noGrp="1"/>
          </p:cNvSpPr>
          <p:nvPr>
            <p:ph type="sldNum" sz="quarter" idx="12"/>
          </p:nvPr>
        </p:nvSpPr>
        <p:spPr/>
        <p:txBody>
          <a:bodyPr/>
          <a:lstStyle/>
          <a:p>
            <a:fld id="{345D60D9-5372-5F40-9443-0F9AE5BDC3C8}" type="slidenum">
              <a:rPr lang="en-US" smtClean="0"/>
              <a:pPr/>
              <a:t>‹#›</a:t>
            </a:fld>
            <a:endParaRPr lang="en-US" dirty="0"/>
          </a:p>
        </p:txBody>
      </p:sp>
      <p:sp>
        <p:nvSpPr>
          <p:cNvPr id="12" name="Footer">
            <a:extLst>
              <a:ext uri="{FF2B5EF4-FFF2-40B4-BE49-F238E27FC236}">
                <a16:creationId xmlns:a16="http://schemas.microsoft.com/office/drawing/2014/main" id="{681B7FDB-21AD-43D3-9629-6865ECE7ADC5}"/>
              </a:ext>
            </a:extLst>
          </p:cNvPr>
          <p:cNvSpPr>
            <a:spLocks noGrp="1"/>
          </p:cNvSpPr>
          <p:nvPr>
            <p:ph type="ftr" sz="quarter" idx="11"/>
          </p:nvPr>
        </p:nvSpPr>
        <p:spPr/>
        <p:txBody>
          <a:bodyPr/>
          <a:lstStyle/>
          <a:p>
            <a:r>
              <a:rPr lang="en-US"/>
              <a:t>Copyright © 2020, Oracle and/or its affiliates  |  Confidential: Internal</a:t>
            </a:r>
            <a:endParaRPr lang="en-US" dirty="0"/>
          </a:p>
        </p:txBody>
      </p:sp>
      <p:sp>
        <p:nvSpPr>
          <p:cNvPr id="11" name="Date">
            <a:extLst>
              <a:ext uri="{FF2B5EF4-FFF2-40B4-BE49-F238E27FC236}">
                <a16:creationId xmlns:a16="http://schemas.microsoft.com/office/drawing/2014/main" id="{2872A553-B5A6-4603-91A2-FF76401D8DFC}"/>
              </a:ext>
            </a:extLst>
          </p:cNvPr>
          <p:cNvSpPr>
            <a:spLocks noGrp="1"/>
          </p:cNvSpPr>
          <p:nvPr>
            <p:ph type="dt" sz="half" idx="10"/>
          </p:nvPr>
        </p:nvSpPr>
        <p:spPr/>
        <p:txBody>
          <a:bodyPr/>
          <a:lstStyle/>
          <a:p>
            <a:r>
              <a:rPr lang="en-US"/>
              <a:t>[Date]</a:t>
            </a:r>
            <a:endParaRPr lang="en-US" dirty="0"/>
          </a:p>
        </p:txBody>
      </p:sp>
    </p:spTree>
    <p:extLst>
      <p:ext uri="{BB962C8B-B14F-4D97-AF65-F5344CB8AC3E}">
        <p14:creationId xmlns:p14="http://schemas.microsoft.com/office/powerpoint/2010/main" val="790602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Dark - Title 1 Column">
    <p:bg>
      <p:bgRef idx="1001">
        <a:schemeClr val="bg1"/>
      </p:bgRef>
    </p:bg>
    <p:spTree>
      <p:nvGrpSpPr>
        <p:cNvPr id="1" name=""/>
        <p:cNvGrpSpPr/>
        <p:nvPr/>
      </p:nvGrpSpPr>
      <p:grpSpPr>
        <a:xfrm>
          <a:off x="0" y="0"/>
          <a:ext cx="0" cy="0"/>
          <a:chOff x="0" y="0"/>
          <a:chExt cx="0" cy="0"/>
        </a:xfrm>
      </p:grpSpPr>
      <p:pic>
        <p:nvPicPr>
          <p:cNvPr id="10" name="Cloud">
            <a:extLst>
              <a:ext uri="{FF2B5EF4-FFF2-40B4-BE49-F238E27FC236}">
                <a16:creationId xmlns:a16="http://schemas.microsoft.com/office/drawing/2014/main" id="{D552FF9B-F8E7-4696-A9D3-7C247EF18B87}"/>
              </a:ext>
              <a:ext uri="{C183D7F6-B498-43B3-948B-1728B52AA6E4}">
                <adec:decorative xmlns:adec="http://schemas.microsoft.com/office/drawing/2017/decorative" val="1"/>
              </a:ext>
            </a:extLst>
          </p:cNvPr>
          <p:cNvPicPr>
            <a:picLocks noChangeAspect="1"/>
          </p:cNvPicPr>
          <p:nvPr userDrawn="1"/>
        </p:nvPicPr>
        <p:blipFill rotWithShape="1">
          <a:blip r:embed="rId2" cstate="email">
            <a:alphaModFix amt="80000"/>
            <a:extLst>
              <a:ext uri="{28A0092B-C50C-407E-A947-70E740481C1C}">
                <a14:useLocalDpi xmlns:a14="http://schemas.microsoft.com/office/drawing/2010/main" val="0"/>
              </a:ext>
            </a:extLst>
          </a:blip>
          <a:srcRect t="19991" b="23902"/>
          <a:stretch/>
        </p:blipFill>
        <p:spPr bwMode="invGray">
          <a:xfrm>
            <a:off x="6694964" y="311891"/>
            <a:ext cx="5101904" cy="1516910"/>
          </a:xfrm>
          <a:prstGeom prst="rect">
            <a:avLst/>
          </a:prstGeom>
        </p:spPr>
      </p:pic>
      <p:sp>
        <p:nvSpPr>
          <p:cNvPr id="18" name="Title">
            <a:extLst>
              <a:ext uri="{FF2B5EF4-FFF2-40B4-BE49-F238E27FC236}">
                <a16:creationId xmlns:a16="http://schemas.microsoft.com/office/drawing/2014/main" id="{7EB50C14-95FD-4BA4-AED6-A1D55121D1FC}"/>
              </a:ext>
            </a:extLst>
          </p:cNvPr>
          <p:cNvSpPr>
            <a:spLocks noGrp="1"/>
          </p:cNvSpPr>
          <p:nvPr>
            <p:ph type="title" hasCustomPrompt="1"/>
          </p:nvPr>
        </p:nvSpPr>
        <p:spPr>
          <a:xfrm>
            <a:off x="766871" y="508000"/>
            <a:ext cx="10671048" cy="822960"/>
          </a:xfrm>
          <a:noFill/>
        </p:spPr>
        <p:txBody>
          <a:bodyPr/>
          <a:lstStyle>
            <a:lvl1pPr>
              <a:defRPr/>
            </a:lvl1pPr>
          </a:lstStyle>
          <a:p>
            <a:r>
              <a:rPr lang="en-US" dirty="0"/>
              <a:t>Title</a:t>
            </a:r>
          </a:p>
        </p:txBody>
      </p:sp>
      <p:sp>
        <p:nvSpPr>
          <p:cNvPr id="3" name="Content">
            <a:extLst>
              <a:ext uri="{FF2B5EF4-FFF2-40B4-BE49-F238E27FC236}">
                <a16:creationId xmlns:a16="http://schemas.microsoft.com/office/drawing/2014/main" id="{A7769D6F-94B5-44BC-81E6-D6C499F1AAD8}"/>
              </a:ext>
            </a:extLst>
          </p:cNvPr>
          <p:cNvSpPr>
            <a:spLocks noGrp="1"/>
          </p:cNvSpPr>
          <p:nvPr>
            <p:ph idx="1"/>
          </p:nvPr>
        </p:nvSpPr>
        <p:spPr>
          <a:xfrm>
            <a:off x="766871" y="1830033"/>
            <a:ext cx="10671048" cy="4277080"/>
          </a:xfrm>
          <a:noFill/>
        </p:spPr>
        <p:txBody>
          <a:bodyPr vert="horz" lIns="0" tIns="0" rIns="0" bIns="0" rtlCol="0">
            <a:noAutofit/>
          </a:bodyPr>
          <a:lstStyle>
            <a:lvl1pPr>
              <a:defRPr lang="en-US" sz="1800" b="0" i="0" smtClean="0">
                <a:latin typeface="Oracle Sans" panose="020B0503020204020204" pitchFamily="34" charset="0"/>
                <a:cs typeface="Oracle Sans" panose="020B0503020204020204" pitchFamily="34" charset="0"/>
              </a:defRPr>
            </a:lvl1pPr>
            <a:lvl2pPr>
              <a:defRPr lang="en-US" sz="1800" b="0" i="0" smtClean="0">
                <a:latin typeface="Oracle Sans" panose="020B0503020204020204" pitchFamily="34" charset="0"/>
                <a:cs typeface="Oracle Sans" panose="020B0503020204020204" pitchFamily="34" charset="0"/>
              </a:defRPr>
            </a:lvl2pPr>
            <a:lvl3pPr>
              <a:defRPr lang="en-US" sz="1600" smtClean="0">
                <a:latin typeface="Oracle Sans Light" panose="020B0403020204020204" pitchFamily="34" charset="0"/>
                <a:cs typeface="Oracle Sans Light" panose="020B0403020204020204" pitchFamily="34" charset="0"/>
              </a:defRPr>
            </a:lvl3pPr>
            <a:lvl4pPr>
              <a:defRPr lang="en-US" sz="1400" smtClean="0">
                <a:latin typeface="Oracle Sans Light" panose="020B0403020204020204" pitchFamily="34" charset="0"/>
                <a:cs typeface="Oracle Sans Light" panose="020B0403020204020204" pitchFamily="34" charset="0"/>
              </a:defRPr>
            </a:lvl4pPr>
            <a:lvl5pPr>
              <a:defRPr lang="en-US" sz="1200">
                <a:latin typeface="Oracle Sans Light" panose="020B0403020204020204" pitchFamily="34" charset="0"/>
                <a:cs typeface="Oracle Sans Light" panose="020B0403020204020204" pitchFamily="34" charset="0"/>
              </a:defRPr>
            </a:lvl5pPr>
          </a:lstStyle>
          <a:p>
            <a:pPr marL="0" marR="0" lvl="0" indent="0" fontAlgn="auto">
              <a:lnSpc>
                <a:spcPct val="95000"/>
              </a:lnSpc>
              <a:spcBef>
                <a:spcPts val="600"/>
              </a:spcBef>
              <a:spcAft>
                <a:spcPts val="0"/>
              </a:spcAft>
              <a:buClrTx/>
              <a:buSzTx/>
              <a:buFont typeface="System Font Regular"/>
              <a:buNone/>
              <a:tabLst/>
            </a:pPr>
            <a:r>
              <a:rPr lang="en-US"/>
              <a:t>Click to edit Master text styles</a:t>
            </a:r>
          </a:p>
          <a:p>
            <a:pPr marL="0" marR="0" lvl="1" indent="0" fontAlgn="auto">
              <a:lnSpc>
                <a:spcPct val="95000"/>
              </a:lnSpc>
              <a:spcBef>
                <a:spcPts val="600"/>
              </a:spcBef>
              <a:spcAft>
                <a:spcPts val="0"/>
              </a:spcAft>
              <a:buClrTx/>
              <a:buSzTx/>
              <a:buFont typeface="System Font Regular"/>
              <a:buNone/>
              <a:tabLst/>
            </a:pPr>
            <a:r>
              <a:rPr lang="en-US"/>
              <a:t>Second level</a:t>
            </a:r>
          </a:p>
          <a:p>
            <a:pPr marL="0" marR="0" lvl="2" indent="0" fontAlgn="auto">
              <a:lnSpc>
                <a:spcPct val="95000"/>
              </a:lnSpc>
              <a:spcBef>
                <a:spcPts val="600"/>
              </a:spcBef>
              <a:spcAft>
                <a:spcPts val="0"/>
              </a:spcAft>
              <a:buClrTx/>
              <a:buSzTx/>
              <a:buFont typeface="System Font Regular"/>
              <a:buNone/>
              <a:tabLst/>
            </a:pPr>
            <a:r>
              <a:rPr lang="en-US"/>
              <a:t>Third level</a:t>
            </a:r>
          </a:p>
          <a:p>
            <a:pPr marL="0" marR="0" lvl="3" indent="0" fontAlgn="auto">
              <a:lnSpc>
                <a:spcPct val="95000"/>
              </a:lnSpc>
              <a:spcBef>
                <a:spcPts val="600"/>
              </a:spcBef>
              <a:spcAft>
                <a:spcPts val="0"/>
              </a:spcAft>
              <a:buClrTx/>
              <a:buSzTx/>
              <a:buFont typeface="System Font Regular"/>
              <a:buNone/>
              <a:tabLst/>
            </a:pPr>
            <a:r>
              <a:rPr lang="en-US"/>
              <a:t>Fourth level</a:t>
            </a:r>
          </a:p>
          <a:p>
            <a:pPr marL="0" marR="0" lvl="4" indent="0" fontAlgn="auto">
              <a:lnSpc>
                <a:spcPct val="95000"/>
              </a:lnSpc>
              <a:spcBef>
                <a:spcPts val="600"/>
              </a:spcBef>
              <a:spcAft>
                <a:spcPts val="0"/>
              </a:spcAft>
              <a:buClrTx/>
              <a:buSzTx/>
              <a:buFont typeface="System Font Regular"/>
              <a:buNone/>
              <a:tabLst/>
            </a:pPr>
            <a:r>
              <a:rPr lang="en-US"/>
              <a:t>Fifth level</a:t>
            </a:r>
            <a:endParaRPr lang="en-US" dirty="0"/>
          </a:p>
        </p:txBody>
      </p:sp>
      <p:sp>
        <p:nvSpPr>
          <p:cNvPr id="13" name="Slide Number">
            <a:extLst>
              <a:ext uri="{FF2B5EF4-FFF2-40B4-BE49-F238E27FC236}">
                <a16:creationId xmlns:a16="http://schemas.microsoft.com/office/drawing/2014/main" id="{649C3E4A-56A6-4657-815D-5F0928FEFE14}"/>
              </a:ext>
            </a:extLst>
          </p:cNvPr>
          <p:cNvSpPr>
            <a:spLocks noGrp="1"/>
          </p:cNvSpPr>
          <p:nvPr>
            <p:ph type="sldNum" sz="quarter" idx="12"/>
          </p:nvPr>
        </p:nvSpPr>
        <p:spPr/>
        <p:txBody>
          <a:bodyPr/>
          <a:lstStyle/>
          <a:p>
            <a:fld id="{345D60D9-5372-5F40-9443-0F9AE5BDC3C8}" type="slidenum">
              <a:rPr lang="en-US" smtClean="0"/>
              <a:pPr/>
              <a:t>‹#›</a:t>
            </a:fld>
            <a:endParaRPr lang="en-US" dirty="0"/>
          </a:p>
        </p:txBody>
      </p:sp>
      <p:sp>
        <p:nvSpPr>
          <p:cNvPr id="12" name="Footer">
            <a:extLst>
              <a:ext uri="{FF2B5EF4-FFF2-40B4-BE49-F238E27FC236}">
                <a16:creationId xmlns:a16="http://schemas.microsoft.com/office/drawing/2014/main" id="{681B7FDB-21AD-43D3-9629-6865ECE7ADC5}"/>
              </a:ext>
            </a:extLst>
          </p:cNvPr>
          <p:cNvSpPr>
            <a:spLocks noGrp="1"/>
          </p:cNvSpPr>
          <p:nvPr>
            <p:ph type="ftr" sz="quarter" idx="11"/>
          </p:nvPr>
        </p:nvSpPr>
        <p:spPr/>
        <p:txBody>
          <a:bodyPr/>
          <a:lstStyle/>
          <a:p>
            <a:r>
              <a:rPr lang="en-US"/>
              <a:t>Copyright © 2020, Oracle and/or its affiliates  |  Confidential: Internal</a:t>
            </a:r>
            <a:endParaRPr lang="en-US" dirty="0"/>
          </a:p>
        </p:txBody>
      </p:sp>
      <p:sp>
        <p:nvSpPr>
          <p:cNvPr id="11" name="Date">
            <a:extLst>
              <a:ext uri="{FF2B5EF4-FFF2-40B4-BE49-F238E27FC236}">
                <a16:creationId xmlns:a16="http://schemas.microsoft.com/office/drawing/2014/main" id="{2872A553-B5A6-4603-91A2-FF76401D8DFC}"/>
              </a:ext>
            </a:extLst>
          </p:cNvPr>
          <p:cNvSpPr>
            <a:spLocks noGrp="1"/>
          </p:cNvSpPr>
          <p:nvPr>
            <p:ph type="dt" sz="half" idx="10"/>
          </p:nvPr>
        </p:nvSpPr>
        <p:spPr/>
        <p:txBody>
          <a:bodyPr/>
          <a:lstStyle/>
          <a:p>
            <a:r>
              <a:rPr lang="en-US"/>
              <a:t>[Date]</a:t>
            </a:r>
            <a:endParaRPr lang="en-US" dirty="0"/>
          </a:p>
        </p:txBody>
      </p:sp>
    </p:spTree>
    <p:extLst>
      <p:ext uri="{BB962C8B-B14F-4D97-AF65-F5344CB8AC3E}">
        <p14:creationId xmlns:p14="http://schemas.microsoft.com/office/powerpoint/2010/main" val="29870695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Light - Title/Subtitle 1 Column">
    <p:spTree>
      <p:nvGrpSpPr>
        <p:cNvPr id="1" name=""/>
        <p:cNvGrpSpPr/>
        <p:nvPr/>
      </p:nvGrpSpPr>
      <p:grpSpPr>
        <a:xfrm>
          <a:off x="0" y="0"/>
          <a:ext cx="0" cy="0"/>
          <a:chOff x="0" y="0"/>
          <a:chExt cx="0" cy="0"/>
        </a:xfrm>
      </p:grpSpPr>
      <p:pic>
        <p:nvPicPr>
          <p:cNvPr id="20" name="Cloud">
            <a:extLst>
              <a:ext uri="{FF2B5EF4-FFF2-40B4-BE49-F238E27FC236}">
                <a16:creationId xmlns:a16="http://schemas.microsoft.com/office/drawing/2014/main" id="{44BFF552-E298-460D-8CC2-4C3859304846}"/>
              </a:ext>
              <a:ext uri="{C183D7F6-B498-43B3-948B-1728B52AA6E4}">
                <adec:decorative xmlns:adec="http://schemas.microsoft.com/office/drawing/2017/decorative" val="1"/>
              </a:ext>
            </a:extLst>
          </p:cNvPr>
          <p:cNvPicPr>
            <a:picLocks noChangeAspect="1"/>
          </p:cNvPicPr>
          <p:nvPr userDrawn="1"/>
        </p:nvPicPr>
        <p:blipFill rotWithShape="1">
          <a:blip r:embed="rId2" cstate="email">
            <a:alphaModFix amt="80000"/>
            <a:extLst>
              <a:ext uri="{28A0092B-C50C-407E-A947-70E740481C1C}">
                <a14:useLocalDpi xmlns:a14="http://schemas.microsoft.com/office/drawing/2010/main" val="0"/>
              </a:ext>
            </a:extLst>
          </a:blip>
          <a:srcRect t="13745" b="29623"/>
          <a:stretch/>
        </p:blipFill>
        <p:spPr>
          <a:xfrm>
            <a:off x="6694964" y="297713"/>
            <a:ext cx="5101904" cy="1531086"/>
          </a:xfrm>
          <a:prstGeom prst="rect">
            <a:avLst/>
          </a:prstGeom>
        </p:spPr>
      </p:pic>
      <p:sp>
        <p:nvSpPr>
          <p:cNvPr id="30" name="Title">
            <a:extLst>
              <a:ext uri="{FF2B5EF4-FFF2-40B4-BE49-F238E27FC236}">
                <a16:creationId xmlns:a16="http://schemas.microsoft.com/office/drawing/2014/main" id="{B798445E-3B2E-534C-BFFA-8DEA65B69CA1}"/>
              </a:ext>
            </a:extLst>
          </p:cNvPr>
          <p:cNvSpPr>
            <a:spLocks noGrp="1"/>
          </p:cNvSpPr>
          <p:nvPr>
            <p:ph type="title" hasCustomPrompt="1"/>
          </p:nvPr>
        </p:nvSpPr>
        <p:spPr>
          <a:xfrm>
            <a:off x="766763" y="508000"/>
            <a:ext cx="10671048" cy="492103"/>
          </a:xfrm>
        </p:spPr>
        <p:txBody>
          <a:bodyPr vert="horz" lIns="0" tIns="0" rIns="0" bIns="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Title</a:t>
            </a:r>
          </a:p>
        </p:txBody>
      </p:sp>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709"/>
            <a:ext cx="10671048" cy="330540"/>
          </a:xfrm>
          <a:prstGeom prst="rect">
            <a:avLst/>
          </a:prstGeom>
        </p:spPr>
        <p:txBody>
          <a:bodyPr lIns="0">
            <a:noAutofit/>
          </a:bodyPr>
          <a:lstStyle>
            <a:lvl1pPr marL="0" indent="0">
              <a:spcAft>
                <a:spcPts val="0"/>
              </a:spcAft>
              <a:buNone/>
              <a:defRPr sz="2000" b="0" i="0">
                <a:latin typeface="Oracle Sans" panose="020B0503020204020204" pitchFamily="34" charset="0"/>
                <a:cs typeface="Oracle Sans"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828799"/>
            <a:ext cx="10671175" cy="4278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Slide Number">
            <a:extLst>
              <a:ext uri="{FF2B5EF4-FFF2-40B4-BE49-F238E27FC236}">
                <a16:creationId xmlns:a16="http://schemas.microsoft.com/office/drawing/2014/main" id="{283AD0B3-8B9E-384F-BE6B-7400CAFC9F2F}"/>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6" name="Footer">
            <a:extLst>
              <a:ext uri="{FF2B5EF4-FFF2-40B4-BE49-F238E27FC236}">
                <a16:creationId xmlns:a16="http://schemas.microsoft.com/office/drawing/2014/main" id="{1AB0EF40-5295-EF4A-B110-EB440EE86C0C}"/>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a:t>Copyright © 2020, Oracle and/or its affiliates  |  Confidential: Internal</a:t>
            </a:r>
            <a:endParaRPr lang="en-US" dirty="0"/>
          </a:p>
        </p:txBody>
      </p:sp>
      <p:sp>
        <p:nvSpPr>
          <p:cNvPr id="4" name="Date">
            <a:extLst>
              <a:ext uri="{FF2B5EF4-FFF2-40B4-BE49-F238E27FC236}">
                <a16:creationId xmlns:a16="http://schemas.microsoft.com/office/drawing/2014/main" id="{9A9CDCEC-39F6-4246-8F7F-AED8ADB3C387}"/>
              </a:ext>
            </a:extLst>
          </p:cNvPr>
          <p:cNvSpPr>
            <a:spLocks noGrp="1"/>
          </p:cNvSpPr>
          <p:nvPr>
            <p:ph type="dt" sz="half" idx="13"/>
          </p:nvPr>
        </p:nvSpPr>
        <p:spPr/>
        <p:txBody>
          <a:bodyPr/>
          <a:lstStyle/>
          <a:p>
            <a:r>
              <a:rPr lang="en-US"/>
              <a:t>[Date]</a:t>
            </a:r>
            <a:endParaRPr lang="en-US" dirty="0"/>
          </a:p>
        </p:txBody>
      </p:sp>
    </p:spTree>
    <p:extLst>
      <p:ext uri="{BB962C8B-B14F-4D97-AF65-F5344CB8AC3E}">
        <p14:creationId xmlns:p14="http://schemas.microsoft.com/office/powerpoint/2010/main" val="1358971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Dark - Title/Subtitle 1 Column">
    <p:bg>
      <p:bgRef idx="1001">
        <a:schemeClr val="bg1"/>
      </p:bgRef>
    </p:bg>
    <p:spTree>
      <p:nvGrpSpPr>
        <p:cNvPr id="1" name=""/>
        <p:cNvGrpSpPr/>
        <p:nvPr/>
      </p:nvGrpSpPr>
      <p:grpSpPr>
        <a:xfrm>
          <a:off x="0" y="0"/>
          <a:ext cx="0" cy="0"/>
          <a:chOff x="0" y="0"/>
          <a:chExt cx="0" cy="0"/>
        </a:xfrm>
      </p:grpSpPr>
      <p:pic>
        <p:nvPicPr>
          <p:cNvPr id="15" name="Cloud">
            <a:extLst>
              <a:ext uri="{FF2B5EF4-FFF2-40B4-BE49-F238E27FC236}">
                <a16:creationId xmlns:a16="http://schemas.microsoft.com/office/drawing/2014/main" id="{A753D56B-2D23-4CA5-800F-E424B8BE8DA9}"/>
              </a:ext>
              <a:ext uri="{C183D7F6-B498-43B3-948B-1728B52AA6E4}">
                <adec:decorative xmlns:adec="http://schemas.microsoft.com/office/drawing/2017/decorative" val="1"/>
              </a:ext>
            </a:extLst>
          </p:cNvPr>
          <p:cNvPicPr>
            <a:picLocks noChangeAspect="1"/>
          </p:cNvPicPr>
          <p:nvPr userDrawn="1"/>
        </p:nvPicPr>
        <p:blipFill rotWithShape="1">
          <a:blip r:embed="rId2" cstate="email">
            <a:alphaModFix amt="80000"/>
            <a:extLst>
              <a:ext uri="{28A0092B-C50C-407E-A947-70E740481C1C}">
                <a14:useLocalDpi xmlns:a14="http://schemas.microsoft.com/office/drawing/2010/main" val="0"/>
              </a:ext>
            </a:extLst>
          </a:blip>
          <a:srcRect t="19204" b="23902"/>
          <a:stretch/>
        </p:blipFill>
        <p:spPr bwMode="invGray">
          <a:xfrm>
            <a:off x="6694964" y="290625"/>
            <a:ext cx="5101904" cy="1538176"/>
          </a:xfrm>
          <a:prstGeom prst="rect">
            <a:avLst/>
          </a:prstGeom>
        </p:spPr>
      </p:pic>
      <p:sp>
        <p:nvSpPr>
          <p:cNvPr id="30" name="Title">
            <a:extLst>
              <a:ext uri="{FF2B5EF4-FFF2-40B4-BE49-F238E27FC236}">
                <a16:creationId xmlns:a16="http://schemas.microsoft.com/office/drawing/2014/main" id="{B798445E-3B2E-534C-BFFA-8DEA65B69CA1}"/>
              </a:ext>
            </a:extLst>
          </p:cNvPr>
          <p:cNvSpPr>
            <a:spLocks noGrp="1"/>
          </p:cNvSpPr>
          <p:nvPr>
            <p:ph type="title" hasCustomPrompt="1"/>
          </p:nvPr>
        </p:nvSpPr>
        <p:spPr>
          <a:xfrm>
            <a:off x="766763" y="508000"/>
            <a:ext cx="10671048" cy="492103"/>
          </a:xfrm>
        </p:spPr>
        <p:txBody>
          <a:bodyPr vert="horz" lIns="0" tIns="0" rIns="0" bIns="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Title</a:t>
            </a:r>
          </a:p>
        </p:txBody>
      </p:sp>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panose="020B0503020204020204" pitchFamily="34" charset="0"/>
                <a:cs typeface="Oracle Sans"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828801"/>
            <a:ext cx="10671175" cy="42783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Slide Number">
            <a:extLst>
              <a:ext uri="{FF2B5EF4-FFF2-40B4-BE49-F238E27FC236}">
                <a16:creationId xmlns:a16="http://schemas.microsoft.com/office/drawing/2014/main" id="{283AD0B3-8B9E-384F-BE6B-7400CAFC9F2F}"/>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6" name="Footer">
            <a:extLst>
              <a:ext uri="{FF2B5EF4-FFF2-40B4-BE49-F238E27FC236}">
                <a16:creationId xmlns:a16="http://schemas.microsoft.com/office/drawing/2014/main" id="{1AB0EF40-5295-EF4A-B110-EB440EE86C0C}"/>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a:t>Copyright © 2020, Oracle and/or its affiliates  |  Confidential: Internal</a:t>
            </a:r>
            <a:endParaRPr lang="en-US" dirty="0"/>
          </a:p>
        </p:txBody>
      </p:sp>
      <p:sp>
        <p:nvSpPr>
          <p:cNvPr id="4" name="Date">
            <a:extLst>
              <a:ext uri="{FF2B5EF4-FFF2-40B4-BE49-F238E27FC236}">
                <a16:creationId xmlns:a16="http://schemas.microsoft.com/office/drawing/2014/main" id="{9A9CDCEC-39F6-4246-8F7F-AED8ADB3C387}"/>
              </a:ext>
            </a:extLst>
          </p:cNvPr>
          <p:cNvSpPr>
            <a:spLocks noGrp="1"/>
          </p:cNvSpPr>
          <p:nvPr>
            <p:ph type="dt" sz="half" idx="13"/>
          </p:nvPr>
        </p:nvSpPr>
        <p:spPr/>
        <p:txBody>
          <a:bodyPr/>
          <a:lstStyle/>
          <a:p>
            <a:r>
              <a:rPr lang="en-US"/>
              <a:t>[Date]</a:t>
            </a:r>
            <a:endParaRPr lang="en-US" dirty="0"/>
          </a:p>
        </p:txBody>
      </p:sp>
    </p:spTree>
    <p:extLst>
      <p:ext uri="{BB962C8B-B14F-4D97-AF65-F5344CB8AC3E}">
        <p14:creationId xmlns:p14="http://schemas.microsoft.com/office/powerpoint/2010/main" val="30897568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Light - Title 2 Column">
    <p:bg>
      <p:bgRef idx="1001">
        <a:schemeClr val="bg1"/>
      </p:bgRef>
    </p:bg>
    <p:spTree>
      <p:nvGrpSpPr>
        <p:cNvPr id="1" name=""/>
        <p:cNvGrpSpPr/>
        <p:nvPr/>
      </p:nvGrpSpPr>
      <p:grpSpPr>
        <a:xfrm>
          <a:off x="0" y="0"/>
          <a:ext cx="0" cy="0"/>
          <a:chOff x="0" y="0"/>
          <a:chExt cx="0" cy="0"/>
        </a:xfrm>
      </p:grpSpPr>
      <p:pic>
        <p:nvPicPr>
          <p:cNvPr id="14" name="Cloud">
            <a:extLst>
              <a:ext uri="{FF2B5EF4-FFF2-40B4-BE49-F238E27FC236}">
                <a16:creationId xmlns:a16="http://schemas.microsoft.com/office/drawing/2014/main" id="{7C2C8825-3412-4D62-BD4E-57B025A1FFF5}"/>
              </a:ext>
              <a:ext uri="{C183D7F6-B498-43B3-948B-1728B52AA6E4}">
                <adec:decorative xmlns:adec="http://schemas.microsoft.com/office/drawing/2017/decorative" val="1"/>
              </a:ext>
            </a:extLst>
          </p:cNvPr>
          <p:cNvPicPr>
            <a:picLocks noChangeAspect="1"/>
          </p:cNvPicPr>
          <p:nvPr userDrawn="1"/>
        </p:nvPicPr>
        <p:blipFill rotWithShape="1">
          <a:blip r:embed="rId2" cstate="email">
            <a:alphaModFix amt="80000"/>
            <a:extLst>
              <a:ext uri="{28A0092B-C50C-407E-A947-70E740481C1C}">
                <a14:useLocalDpi xmlns:a14="http://schemas.microsoft.com/office/drawing/2010/main" val="0"/>
              </a:ext>
            </a:extLst>
          </a:blip>
          <a:srcRect t="13483" b="29658"/>
          <a:stretch/>
        </p:blipFill>
        <p:spPr>
          <a:xfrm>
            <a:off x="6694964" y="290625"/>
            <a:ext cx="5101904" cy="1537222"/>
          </a:xfrm>
          <a:prstGeom prst="rect">
            <a:avLst/>
          </a:prstGeom>
        </p:spPr>
      </p:pic>
      <p:sp>
        <p:nvSpPr>
          <p:cNvPr id="2" name="Title">
            <a:extLst>
              <a:ext uri="{FF2B5EF4-FFF2-40B4-BE49-F238E27FC236}">
                <a16:creationId xmlns:a16="http://schemas.microsoft.com/office/drawing/2014/main" id="{46BD88C8-DBDA-49C1-B1B7-50F4601E3234}"/>
              </a:ext>
            </a:extLst>
          </p:cNvPr>
          <p:cNvSpPr>
            <a:spLocks noGrp="1"/>
          </p:cNvSpPr>
          <p:nvPr>
            <p:ph type="title" hasCustomPrompt="1"/>
          </p:nvPr>
        </p:nvSpPr>
        <p:spPr>
          <a:xfrm>
            <a:off x="768875" y="508000"/>
            <a:ext cx="10671048" cy="822960"/>
          </a:xfrm>
        </p:spPr>
        <p:txBody>
          <a:bodyPr/>
          <a:lstStyle>
            <a:lvl1pPr>
              <a:defRPr/>
            </a:lvl1pPr>
          </a:lstStyle>
          <a:p>
            <a:r>
              <a:rPr lang="en-US" dirty="0"/>
              <a:t>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8875" y="1828166"/>
            <a:ext cx="5084064" cy="42789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5" name="Column Divider" descr="Column Divider">
            <a:extLst>
              <a:ext uri="{FF2B5EF4-FFF2-40B4-BE49-F238E27FC236}">
                <a16:creationId xmlns:a16="http://schemas.microsoft.com/office/drawing/2014/main" id="{C3377C95-3E35-473F-8E81-1FDFBEBC758A}"/>
              </a:ext>
            </a:extLst>
          </p:cNvPr>
          <p:cNvCxnSpPr>
            <a:cxnSpLocks/>
          </p:cNvCxnSpPr>
          <p:nvPr userDrawn="1"/>
        </p:nvCxnSpPr>
        <p:spPr>
          <a:xfrm>
            <a:off x="6096002" y="1828166"/>
            <a:ext cx="0" cy="42793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6347165" y="1828166"/>
            <a:ext cx="5084064" cy="42789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Slide Number">
            <a:extLst>
              <a:ext uri="{FF2B5EF4-FFF2-40B4-BE49-F238E27FC236}">
                <a16:creationId xmlns:a16="http://schemas.microsoft.com/office/drawing/2014/main" id="{283AD0B3-8B9E-384F-BE6B-7400CAFC9F2F}"/>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6" name="Footer">
            <a:extLst>
              <a:ext uri="{FF2B5EF4-FFF2-40B4-BE49-F238E27FC236}">
                <a16:creationId xmlns:a16="http://schemas.microsoft.com/office/drawing/2014/main" id="{1AB0EF40-5295-EF4A-B110-EB440EE86C0C}"/>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a:t>Copyright © 2020, Oracle and/or its affiliates  |  Confidential: Internal</a:t>
            </a:r>
            <a:endParaRPr lang="en-US" dirty="0"/>
          </a:p>
        </p:txBody>
      </p:sp>
      <p:sp>
        <p:nvSpPr>
          <p:cNvPr id="4" name="Date">
            <a:extLst>
              <a:ext uri="{FF2B5EF4-FFF2-40B4-BE49-F238E27FC236}">
                <a16:creationId xmlns:a16="http://schemas.microsoft.com/office/drawing/2014/main" id="{9A9CDCEC-39F6-4246-8F7F-AED8ADB3C387}"/>
              </a:ext>
            </a:extLst>
          </p:cNvPr>
          <p:cNvSpPr>
            <a:spLocks noGrp="1"/>
          </p:cNvSpPr>
          <p:nvPr>
            <p:ph type="dt" sz="half" idx="13"/>
          </p:nvPr>
        </p:nvSpPr>
        <p:spPr/>
        <p:txBody>
          <a:bodyPr/>
          <a:lstStyle/>
          <a:p>
            <a:r>
              <a:rPr lang="en-US"/>
              <a:t>[Date]</a:t>
            </a:r>
            <a:endParaRPr lang="en-US" dirty="0"/>
          </a:p>
        </p:txBody>
      </p:sp>
    </p:spTree>
    <p:extLst>
      <p:ext uri="{BB962C8B-B14F-4D97-AF65-F5344CB8AC3E}">
        <p14:creationId xmlns:p14="http://schemas.microsoft.com/office/powerpoint/2010/main" val="9187892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Dark - Title 2 Column">
    <p:bg>
      <p:bgRef idx="1001">
        <a:schemeClr val="bg1"/>
      </p:bgRef>
    </p:bg>
    <p:spTree>
      <p:nvGrpSpPr>
        <p:cNvPr id="1" name=""/>
        <p:cNvGrpSpPr/>
        <p:nvPr/>
      </p:nvGrpSpPr>
      <p:grpSpPr>
        <a:xfrm>
          <a:off x="0" y="0"/>
          <a:ext cx="0" cy="0"/>
          <a:chOff x="0" y="0"/>
          <a:chExt cx="0" cy="0"/>
        </a:xfrm>
      </p:grpSpPr>
      <p:pic>
        <p:nvPicPr>
          <p:cNvPr id="12" name="Cloud">
            <a:extLst>
              <a:ext uri="{FF2B5EF4-FFF2-40B4-BE49-F238E27FC236}">
                <a16:creationId xmlns:a16="http://schemas.microsoft.com/office/drawing/2014/main" id="{4F7EFA07-388B-406E-9B96-3AA9EE7D2E7F}"/>
              </a:ext>
              <a:ext uri="{C183D7F6-B498-43B3-948B-1728B52AA6E4}">
                <adec:decorative xmlns:adec="http://schemas.microsoft.com/office/drawing/2017/decorative" val="1"/>
              </a:ext>
            </a:extLst>
          </p:cNvPr>
          <p:cNvPicPr>
            <a:picLocks noChangeAspect="1"/>
          </p:cNvPicPr>
          <p:nvPr userDrawn="1"/>
        </p:nvPicPr>
        <p:blipFill rotWithShape="1">
          <a:blip r:embed="rId2" cstate="email">
            <a:alphaModFix amt="80000"/>
            <a:extLst>
              <a:ext uri="{28A0092B-C50C-407E-A947-70E740481C1C}">
                <a14:useLocalDpi xmlns:a14="http://schemas.microsoft.com/office/drawing/2010/main" val="0"/>
              </a:ext>
            </a:extLst>
          </a:blip>
          <a:srcRect t="19991" b="23936"/>
          <a:stretch/>
        </p:blipFill>
        <p:spPr bwMode="invGray">
          <a:xfrm>
            <a:off x="6694964" y="311889"/>
            <a:ext cx="5101904" cy="1515960"/>
          </a:xfrm>
          <a:prstGeom prst="rect">
            <a:avLst/>
          </a:prstGeom>
        </p:spPr>
      </p:pic>
      <p:sp>
        <p:nvSpPr>
          <p:cNvPr id="2" name="Title">
            <a:extLst>
              <a:ext uri="{FF2B5EF4-FFF2-40B4-BE49-F238E27FC236}">
                <a16:creationId xmlns:a16="http://schemas.microsoft.com/office/drawing/2014/main" id="{46BD88C8-DBDA-49C1-B1B7-50F4601E3234}"/>
              </a:ext>
            </a:extLst>
          </p:cNvPr>
          <p:cNvSpPr>
            <a:spLocks noGrp="1"/>
          </p:cNvSpPr>
          <p:nvPr>
            <p:ph type="title" hasCustomPrompt="1"/>
          </p:nvPr>
        </p:nvSpPr>
        <p:spPr>
          <a:xfrm>
            <a:off x="768875" y="508000"/>
            <a:ext cx="10671048" cy="822960"/>
          </a:xfrm>
        </p:spPr>
        <p:txBody>
          <a:bodyPr/>
          <a:lstStyle>
            <a:lvl1pPr>
              <a:defRPr/>
            </a:lvl1pPr>
          </a:lstStyle>
          <a:p>
            <a:r>
              <a:rPr lang="en-US" dirty="0"/>
              <a:t>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8875" y="1828166"/>
            <a:ext cx="5084064" cy="42789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5" name="Column Divider" descr="Column Divider">
            <a:extLst>
              <a:ext uri="{FF2B5EF4-FFF2-40B4-BE49-F238E27FC236}">
                <a16:creationId xmlns:a16="http://schemas.microsoft.com/office/drawing/2014/main" id="{C3377C95-3E35-473F-8E81-1FDFBEBC758A}"/>
              </a:ext>
            </a:extLst>
          </p:cNvPr>
          <p:cNvCxnSpPr>
            <a:cxnSpLocks/>
          </p:cNvCxnSpPr>
          <p:nvPr userDrawn="1"/>
        </p:nvCxnSpPr>
        <p:spPr>
          <a:xfrm>
            <a:off x="6096002" y="1828166"/>
            <a:ext cx="0" cy="42793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6347165" y="1828166"/>
            <a:ext cx="5084064" cy="42789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Slide Number">
            <a:extLst>
              <a:ext uri="{FF2B5EF4-FFF2-40B4-BE49-F238E27FC236}">
                <a16:creationId xmlns:a16="http://schemas.microsoft.com/office/drawing/2014/main" id="{283AD0B3-8B9E-384F-BE6B-7400CAFC9F2F}"/>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6" name="Footer">
            <a:extLst>
              <a:ext uri="{FF2B5EF4-FFF2-40B4-BE49-F238E27FC236}">
                <a16:creationId xmlns:a16="http://schemas.microsoft.com/office/drawing/2014/main" id="{1AB0EF40-5295-EF4A-B110-EB440EE86C0C}"/>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a:t>Copyright © 2020, Oracle and/or its affiliates  |  Confidential: Internal</a:t>
            </a:r>
            <a:endParaRPr lang="en-US" dirty="0"/>
          </a:p>
        </p:txBody>
      </p:sp>
      <p:sp>
        <p:nvSpPr>
          <p:cNvPr id="4" name="Date">
            <a:extLst>
              <a:ext uri="{FF2B5EF4-FFF2-40B4-BE49-F238E27FC236}">
                <a16:creationId xmlns:a16="http://schemas.microsoft.com/office/drawing/2014/main" id="{9A9CDCEC-39F6-4246-8F7F-AED8ADB3C387}"/>
              </a:ext>
            </a:extLst>
          </p:cNvPr>
          <p:cNvSpPr>
            <a:spLocks noGrp="1"/>
          </p:cNvSpPr>
          <p:nvPr>
            <p:ph type="dt" sz="half" idx="13"/>
          </p:nvPr>
        </p:nvSpPr>
        <p:spPr/>
        <p:txBody>
          <a:bodyPr/>
          <a:lstStyle/>
          <a:p>
            <a:r>
              <a:rPr lang="en-US"/>
              <a:t>[Date]</a:t>
            </a:r>
            <a:endParaRPr lang="en-US" dirty="0"/>
          </a:p>
        </p:txBody>
      </p:sp>
    </p:spTree>
    <p:extLst>
      <p:ext uri="{BB962C8B-B14F-4D97-AF65-F5344CB8AC3E}">
        <p14:creationId xmlns:p14="http://schemas.microsoft.com/office/powerpoint/2010/main" val="1184184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Light - Title/Subtitle 2 Column">
    <p:spTree>
      <p:nvGrpSpPr>
        <p:cNvPr id="1" name=""/>
        <p:cNvGrpSpPr/>
        <p:nvPr/>
      </p:nvGrpSpPr>
      <p:grpSpPr>
        <a:xfrm>
          <a:off x="0" y="0"/>
          <a:ext cx="0" cy="0"/>
          <a:chOff x="0" y="0"/>
          <a:chExt cx="0" cy="0"/>
        </a:xfrm>
      </p:grpSpPr>
      <p:pic>
        <p:nvPicPr>
          <p:cNvPr id="20" name="Cloud">
            <a:extLst>
              <a:ext uri="{FF2B5EF4-FFF2-40B4-BE49-F238E27FC236}">
                <a16:creationId xmlns:a16="http://schemas.microsoft.com/office/drawing/2014/main" id="{44BFF552-E298-460D-8CC2-4C3859304846}"/>
              </a:ext>
              <a:ext uri="{C183D7F6-B498-43B3-948B-1728B52AA6E4}">
                <adec:decorative xmlns:adec="http://schemas.microsoft.com/office/drawing/2017/decorative" val="1"/>
              </a:ext>
            </a:extLst>
          </p:cNvPr>
          <p:cNvPicPr>
            <a:picLocks noChangeAspect="1"/>
          </p:cNvPicPr>
          <p:nvPr userDrawn="1"/>
        </p:nvPicPr>
        <p:blipFill rotWithShape="1">
          <a:blip r:embed="rId2" cstate="email">
            <a:alphaModFix amt="80000"/>
            <a:extLst>
              <a:ext uri="{28A0092B-C50C-407E-A947-70E740481C1C}">
                <a14:useLocalDpi xmlns:a14="http://schemas.microsoft.com/office/drawing/2010/main" val="0"/>
              </a:ext>
            </a:extLst>
          </a:blip>
          <a:srcRect t="19251" b="31721"/>
          <a:stretch/>
        </p:blipFill>
        <p:spPr>
          <a:xfrm>
            <a:off x="6694964" y="446569"/>
            <a:ext cx="5101904" cy="1325524"/>
          </a:xfrm>
          <a:prstGeom prst="rect">
            <a:avLst/>
          </a:prstGeom>
        </p:spPr>
      </p:pic>
      <p:sp>
        <p:nvSpPr>
          <p:cNvPr id="30" name="Title">
            <a:extLst>
              <a:ext uri="{FF2B5EF4-FFF2-40B4-BE49-F238E27FC236}">
                <a16:creationId xmlns:a16="http://schemas.microsoft.com/office/drawing/2014/main" id="{B798445E-3B2E-534C-BFFA-8DEA65B69CA1}"/>
              </a:ext>
            </a:extLst>
          </p:cNvPr>
          <p:cNvSpPr>
            <a:spLocks noGrp="1"/>
          </p:cNvSpPr>
          <p:nvPr>
            <p:ph type="title" hasCustomPrompt="1"/>
          </p:nvPr>
        </p:nvSpPr>
        <p:spPr>
          <a:xfrm>
            <a:off x="766763" y="508000"/>
            <a:ext cx="10671048" cy="492103"/>
          </a:xfrm>
        </p:spPr>
        <p:txBody>
          <a:bodyPr vert="horz" lIns="0" tIns="0" rIns="0" bIns="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Title</a:t>
            </a:r>
          </a:p>
        </p:txBody>
      </p:sp>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panose="020B0503020204020204" pitchFamily="34" charset="0"/>
                <a:cs typeface="Oracle Sans"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827373"/>
            <a:ext cx="5084064" cy="4278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5" name="Column Divider" descr="Column Divider">
            <a:extLst>
              <a:ext uri="{FF2B5EF4-FFF2-40B4-BE49-F238E27FC236}">
                <a16:creationId xmlns:a16="http://schemas.microsoft.com/office/drawing/2014/main" id="{C3377C95-3E35-473F-8E81-1FDFBEBC758A}"/>
              </a:ext>
            </a:extLst>
          </p:cNvPr>
          <p:cNvCxnSpPr>
            <a:cxnSpLocks/>
          </p:cNvCxnSpPr>
          <p:nvPr userDrawn="1"/>
        </p:nvCxnSpPr>
        <p:spPr>
          <a:xfrm>
            <a:off x="6096002" y="1827373"/>
            <a:ext cx="0" cy="42793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6347165" y="1827373"/>
            <a:ext cx="5084064" cy="4278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Slide Number">
            <a:extLst>
              <a:ext uri="{FF2B5EF4-FFF2-40B4-BE49-F238E27FC236}">
                <a16:creationId xmlns:a16="http://schemas.microsoft.com/office/drawing/2014/main" id="{283AD0B3-8B9E-384F-BE6B-7400CAFC9F2F}"/>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6" name="Footer">
            <a:extLst>
              <a:ext uri="{FF2B5EF4-FFF2-40B4-BE49-F238E27FC236}">
                <a16:creationId xmlns:a16="http://schemas.microsoft.com/office/drawing/2014/main" id="{1AB0EF40-5295-EF4A-B110-EB440EE86C0C}"/>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a:t>Copyright © 2020, Oracle and/or its affiliates  |  Confidential: Internal</a:t>
            </a:r>
            <a:endParaRPr lang="en-US" dirty="0"/>
          </a:p>
        </p:txBody>
      </p:sp>
      <p:sp>
        <p:nvSpPr>
          <p:cNvPr id="4" name="Date">
            <a:extLst>
              <a:ext uri="{FF2B5EF4-FFF2-40B4-BE49-F238E27FC236}">
                <a16:creationId xmlns:a16="http://schemas.microsoft.com/office/drawing/2014/main" id="{9A9CDCEC-39F6-4246-8F7F-AED8ADB3C387}"/>
              </a:ext>
            </a:extLst>
          </p:cNvPr>
          <p:cNvSpPr>
            <a:spLocks noGrp="1"/>
          </p:cNvSpPr>
          <p:nvPr>
            <p:ph type="dt" sz="half" idx="13"/>
          </p:nvPr>
        </p:nvSpPr>
        <p:spPr/>
        <p:txBody>
          <a:bodyPr/>
          <a:lstStyle/>
          <a:p>
            <a:r>
              <a:rPr lang="en-US"/>
              <a:t>[Date]</a:t>
            </a:r>
            <a:endParaRPr lang="en-US" dirty="0"/>
          </a:p>
        </p:txBody>
      </p:sp>
    </p:spTree>
    <p:extLst>
      <p:ext uri="{BB962C8B-B14F-4D97-AF65-F5344CB8AC3E}">
        <p14:creationId xmlns:p14="http://schemas.microsoft.com/office/powerpoint/2010/main" val="6077814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Dark - Title/Subtitle 2 Column">
    <p:bg>
      <p:bgRef idx="1001">
        <a:schemeClr val="bg1"/>
      </p:bgRef>
    </p:bg>
    <p:spTree>
      <p:nvGrpSpPr>
        <p:cNvPr id="1" name=""/>
        <p:cNvGrpSpPr/>
        <p:nvPr/>
      </p:nvGrpSpPr>
      <p:grpSpPr>
        <a:xfrm>
          <a:off x="0" y="0"/>
          <a:ext cx="0" cy="0"/>
          <a:chOff x="0" y="0"/>
          <a:chExt cx="0" cy="0"/>
        </a:xfrm>
      </p:grpSpPr>
      <p:pic>
        <p:nvPicPr>
          <p:cNvPr id="21" name="Cloud">
            <a:extLst>
              <a:ext uri="{FF2B5EF4-FFF2-40B4-BE49-F238E27FC236}">
                <a16:creationId xmlns:a16="http://schemas.microsoft.com/office/drawing/2014/main" id="{E5FDF74D-107C-45DC-800D-DB761E3175DA}"/>
              </a:ext>
              <a:ext uri="{C183D7F6-B498-43B3-948B-1728B52AA6E4}">
                <adec:decorative xmlns:adec="http://schemas.microsoft.com/office/drawing/2017/decorative" val="1"/>
              </a:ext>
            </a:extLst>
          </p:cNvPr>
          <p:cNvPicPr>
            <a:picLocks noChangeAspect="1"/>
          </p:cNvPicPr>
          <p:nvPr userDrawn="1"/>
        </p:nvPicPr>
        <p:blipFill rotWithShape="1">
          <a:blip r:embed="rId2" cstate="email">
            <a:alphaModFix amt="80000"/>
            <a:extLst>
              <a:ext uri="{28A0092B-C50C-407E-A947-70E740481C1C}">
                <a14:useLocalDpi xmlns:a14="http://schemas.microsoft.com/office/drawing/2010/main" val="0"/>
              </a:ext>
            </a:extLst>
          </a:blip>
          <a:srcRect t="27244" b="25737"/>
          <a:stretch/>
        </p:blipFill>
        <p:spPr bwMode="invGray">
          <a:xfrm>
            <a:off x="6694964" y="508001"/>
            <a:ext cx="5101904" cy="1271180"/>
          </a:xfrm>
          <a:prstGeom prst="rect">
            <a:avLst/>
          </a:prstGeom>
        </p:spPr>
      </p:pic>
      <p:sp>
        <p:nvSpPr>
          <p:cNvPr id="30" name="Title">
            <a:extLst>
              <a:ext uri="{FF2B5EF4-FFF2-40B4-BE49-F238E27FC236}">
                <a16:creationId xmlns:a16="http://schemas.microsoft.com/office/drawing/2014/main" id="{B798445E-3B2E-534C-BFFA-8DEA65B69CA1}"/>
              </a:ext>
            </a:extLst>
          </p:cNvPr>
          <p:cNvSpPr>
            <a:spLocks noGrp="1"/>
          </p:cNvSpPr>
          <p:nvPr>
            <p:ph type="title" hasCustomPrompt="1"/>
          </p:nvPr>
        </p:nvSpPr>
        <p:spPr>
          <a:xfrm>
            <a:off x="766763" y="508000"/>
            <a:ext cx="10671048" cy="492103"/>
          </a:xfrm>
        </p:spPr>
        <p:txBody>
          <a:bodyPr vert="horz" lIns="0" tIns="0" rIns="0" bIns="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Title</a:t>
            </a:r>
          </a:p>
        </p:txBody>
      </p:sp>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panose="020B0503020204020204" pitchFamily="34" charset="0"/>
                <a:cs typeface="Oracle Sans"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828800"/>
            <a:ext cx="5084064" cy="4278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5" name="Column Divider" descr="Column Divider">
            <a:extLst>
              <a:ext uri="{FF2B5EF4-FFF2-40B4-BE49-F238E27FC236}">
                <a16:creationId xmlns:a16="http://schemas.microsoft.com/office/drawing/2014/main" id="{C3377C95-3E35-473F-8E81-1FDFBEBC758A}"/>
              </a:ext>
            </a:extLst>
          </p:cNvPr>
          <p:cNvCxnSpPr>
            <a:cxnSpLocks/>
          </p:cNvCxnSpPr>
          <p:nvPr userDrawn="1"/>
        </p:nvCxnSpPr>
        <p:spPr>
          <a:xfrm>
            <a:off x="6096002" y="1827721"/>
            <a:ext cx="0" cy="42793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6347165" y="1828800"/>
            <a:ext cx="5084064" cy="4278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Slide Number">
            <a:extLst>
              <a:ext uri="{FF2B5EF4-FFF2-40B4-BE49-F238E27FC236}">
                <a16:creationId xmlns:a16="http://schemas.microsoft.com/office/drawing/2014/main" id="{283AD0B3-8B9E-384F-BE6B-7400CAFC9F2F}"/>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6" name="Footer">
            <a:extLst>
              <a:ext uri="{FF2B5EF4-FFF2-40B4-BE49-F238E27FC236}">
                <a16:creationId xmlns:a16="http://schemas.microsoft.com/office/drawing/2014/main" id="{1AB0EF40-5295-EF4A-B110-EB440EE86C0C}"/>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a:t>Copyright © 2020, Oracle and/or its affiliates  |  Confidential: Internal</a:t>
            </a:r>
            <a:endParaRPr lang="en-US" dirty="0"/>
          </a:p>
        </p:txBody>
      </p:sp>
      <p:sp>
        <p:nvSpPr>
          <p:cNvPr id="4" name="Date">
            <a:extLst>
              <a:ext uri="{FF2B5EF4-FFF2-40B4-BE49-F238E27FC236}">
                <a16:creationId xmlns:a16="http://schemas.microsoft.com/office/drawing/2014/main" id="{9A9CDCEC-39F6-4246-8F7F-AED8ADB3C387}"/>
              </a:ext>
            </a:extLst>
          </p:cNvPr>
          <p:cNvSpPr>
            <a:spLocks noGrp="1"/>
          </p:cNvSpPr>
          <p:nvPr>
            <p:ph type="dt" sz="half" idx="13"/>
          </p:nvPr>
        </p:nvSpPr>
        <p:spPr/>
        <p:txBody>
          <a:bodyPr/>
          <a:lstStyle/>
          <a:p>
            <a:r>
              <a:rPr lang="en-US"/>
              <a:t>[Date]</a:t>
            </a:r>
            <a:endParaRPr lang="en-US" dirty="0"/>
          </a:p>
        </p:txBody>
      </p:sp>
    </p:spTree>
    <p:extLst>
      <p:ext uri="{BB962C8B-B14F-4D97-AF65-F5344CB8AC3E}">
        <p14:creationId xmlns:p14="http://schemas.microsoft.com/office/powerpoint/2010/main" val="40041567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Light - Title 3 Column">
    <p:bg>
      <p:bgRef idx="1001">
        <a:schemeClr val="bg1"/>
      </p:bgRef>
    </p:bg>
    <p:spTree>
      <p:nvGrpSpPr>
        <p:cNvPr id="1" name=""/>
        <p:cNvGrpSpPr/>
        <p:nvPr/>
      </p:nvGrpSpPr>
      <p:grpSpPr>
        <a:xfrm>
          <a:off x="0" y="0"/>
          <a:ext cx="0" cy="0"/>
          <a:chOff x="0" y="0"/>
          <a:chExt cx="0" cy="0"/>
        </a:xfrm>
      </p:grpSpPr>
      <p:pic>
        <p:nvPicPr>
          <p:cNvPr id="14" name="Cloud">
            <a:extLst>
              <a:ext uri="{FF2B5EF4-FFF2-40B4-BE49-F238E27FC236}">
                <a16:creationId xmlns:a16="http://schemas.microsoft.com/office/drawing/2014/main" id="{7C2C8825-3412-4D62-BD4E-57B025A1FFF5}"/>
              </a:ext>
              <a:ext uri="{C183D7F6-B498-43B3-948B-1728B52AA6E4}">
                <adec:decorative xmlns:adec="http://schemas.microsoft.com/office/drawing/2017/decorative" val="1"/>
              </a:ext>
            </a:extLst>
          </p:cNvPr>
          <p:cNvPicPr>
            <a:picLocks noChangeAspect="1"/>
          </p:cNvPicPr>
          <p:nvPr userDrawn="1"/>
        </p:nvPicPr>
        <p:blipFill rotWithShape="1">
          <a:blip r:embed="rId2" cstate="email">
            <a:alphaModFix amt="80000"/>
            <a:extLst>
              <a:ext uri="{28A0092B-C50C-407E-A947-70E740481C1C}">
                <a14:useLocalDpi xmlns:a14="http://schemas.microsoft.com/office/drawing/2010/main" val="0"/>
              </a:ext>
            </a:extLst>
          </a:blip>
          <a:srcRect t="21523" b="29658"/>
          <a:stretch/>
        </p:blipFill>
        <p:spPr>
          <a:xfrm>
            <a:off x="6694964" y="508001"/>
            <a:ext cx="5101904" cy="1319848"/>
          </a:xfrm>
          <a:prstGeom prst="rect">
            <a:avLst/>
          </a:prstGeom>
        </p:spPr>
      </p:pic>
      <p:sp>
        <p:nvSpPr>
          <p:cNvPr id="2" name="Title">
            <a:extLst>
              <a:ext uri="{FF2B5EF4-FFF2-40B4-BE49-F238E27FC236}">
                <a16:creationId xmlns:a16="http://schemas.microsoft.com/office/drawing/2014/main" id="{46BD88C8-DBDA-49C1-B1B7-50F4601E3234}"/>
              </a:ext>
            </a:extLst>
          </p:cNvPr>
          <p:cNvSpPr>
            <a:spLocks noGrp="1"/>
          </p:cNvSpPr>
          <p:nvPr>
            <p:ph type="title" hasCustomPrompt="1"/>
          </p:nvPr>
        </p:nvSpPr>
        <p:spPr>
          <a:xfrm>
            <a:off x="768875" y="508000"/>
            <a:ext cx="10671048" cy="822960"/>
          </a:xfrm>
        </p:spPr>
        <p:txBody>
          <a:bodyPr/>
          <a:lstStyle>
            <a:lvl1pPr>
              <a:defRPr/>
            </a:lvl1pPr>
          </a:lstStyle>
          <a:p>
            <a:r>
              <a:rPr lang="en-US" dirty="0"/>
              <a:t>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8875" y="1828800"/>
            <a:ext cx="3300984" cy="42789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Column Divider" descr="Column Divider">
            <a:extLst>
              <a:ext uri="{FF2B5EF4-FFF2-40B4-BE49-F238E27FC236}">
                <a16:creationId xmlns:a16="http://schemas.microsoft.com/office/drawing/2014/main" id="{B228B4F2-5D6F-42F4-B132-F908BB527268}"/>
              </a:ext>
            </a:extLst>
          </p:cNvPr>
          <p:cNvCxnSpPr>
            <a:cxnSpLocks/>
          </p:cNvCxnSpPr>
          <p:nvPr userDrawn="1"/>
        </p:nvCxnSpPr>
        <p:spPr>
          <a:xfrm>
            <a:off x="4266452" y="1828800"/>
            <a:ext cx="0" cy="42793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Content 2">
            <a:extLst>
              <a:ext uri="{FF2B5EF4-FFF2-40B4-BE49-F238E27FC236}">
                <a16:creationId xmlns:a16="http://schemas.microsoft.com/office/drawing/2014/main" id="{B35B41AC-36CF-4A0C-BED4-7D06B0F6E2ED}"/>
              </a:ext>
            </a:extLst>
          </p:cNvPr>
          <p:cNvSpPr>
            <a:spLocks noGrp="1"/>
          </p:cNvSpPr>
          <p:nvPr>
            <p:ph sz="quarter" idx="16"/>
          </p:nvPr>
        </p:nvSpPr>
        <p:spPr>
          <a:xfrm>
            <a:off x="4455821" y="1828800"/>
            <a:ext cx="3300984" cy="42789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2" name="Column Divider 2" descr="Column Divider">
            <a:extLst>
              <a:ext uri="{FF2B5EF4-FFF2-40B4-BE49-F238E27FC236}">
                <a16:creationId xmlns:a16="http://schemas.microsoft.com/office/drawing/2014/main" id="{43000B2C-7C76-4F07-AF50-5F3019C384BC}"/>
              </a:ext>
            </a:extLst>
          </p:cNvPr>
          <p:cNvCxnSpPr>
            <a:cxnSpLocks/>
          </p:cNvCxnSpPr>
          <p:nvPr userDrawn="1"/>
        </p:nvCxnSpPr>
        <p:spPr>
          <a:xfrm>
            <a:off x="7946174" y="1828800"/>
            <a:ext cx="0" cy="4279392"/>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3">
            <a:extLst>
              <a:ext uri="{FF2B5EF4-FFF2-40B4-BE49-F238E27FC236}">
                <a16:creationId xmlns:a16="http://schemas.microsoft.com/office/drawing/2014/main" id="{22A9895A-06CA-46D6-B3EB-7038E6493585}"/>
              </a:ext>
            </a:extLst>
          </p:cNvPr>
          <p:cNvSpPr>
            <a:spLocks noGrp="1"/>
          </p:cNvSpPr>
          <p:nvPr>
            <p:ph sz="quarter" idx="15"/>
          </p:nvPr>
        </p:nvSpPr>
        <p:spPr>
          <a:xfrm>
            <a:off x="8135542" y="1828800"/>
            <a:ext cx="3300984" cy="42789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Slide Number">
            <a:extLst>
              <a:ext uri="{FF2B5EF4-FFF2-40B4-BE49-F238E27FC236}">
                <a16:creationId xmlns:a16="http://schemas.microsoft.com/office/drawing/2014/main" id="{283AD0B3-8B9E-384F-BE6B-7400CAFC9F2F}"/>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6" name="Footer">
            <a:extLst>
              <a:ext uri="{FF2B5EF4-FFF2-40B4-BE49-F238E27FC236}">
                <a16:creationId xmlns:a16="http://schemas.microsoft.com/office/drawing/2014/main" id="{1AB0EF40-5295-EF4A-B110-EB440EE86C0C}"/>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a:t>Copyright © 2020, Oracle and/or its affiliates  |  Confidential: Internal</a:t>
            </a:r>
            <a:endParaRPr lang="en-US" dirty="0"/>
          </a:p>
        </p:txBody>
      </p:sp>
      <p:sp>
        <p:nvSpPr>
          <p:cNvPr id="4" name="Date">
            <a:extLst>
              <a:ext uri="{FF2B5EF4-FFF2-40B4-BE49-F238E27FC236}">
                <a16:creationId xmlns:a16="http://schemas.microsoft.com/office/drawing/2014/main" id="{9A9CDCEC-39F6-4246-8F7F-AED8ADB3C387}"/>
              </a:ext>
            </a:extLst>
          </p:cNvPr>
          <p:cNvSpPr>
            <a:spLocks noGrp="1"/>
          </p:cNvSpPr>
          <p:nvPr>
            <p:ph type="dt" sz="half" idx="13"/>
          </p:nvPr>
        </p:nvSpPr>
        <p:spPr/>
        <p:txBody>
          <a:bodyPr/>
          <a:lstStyle/>
          <a:p>
            <a:r>
              <a:rPr lang="en-US"/>
              <a:t>[Date]</a:t>
            </a:r>
            <a:endParaRPr lang="en-US" dirty="0"/>
          </a:p>
        </p:txBody>
      </p:sp>
    </p:spTree>
    <p:extLst>
      <p:ext uri="{BB962C8B-B14F-4D97-AF65-F5344CB8AC3E}">
        <p14:creationId xmlns:p14="http://schemas.microsoft.com/office/powerpoint/2010/main" val="37176719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Dark - Title 3 Column">
    <p:bg>
      <p:bgRef idx="1001">
        <a:schemeClr val="bg1"/>
      </p:bgRef>
    </p:bg>
    <p:spTree>
      <p:nvGrpSpPr>
        <p:cNvPr id="1" name=""/>
        <p:cNvGrpSpPr/>
        <p:nvPr/>
      </p:nvGrpSpPr>
      <p:grpSpPr>
        <a:xfrm>
          <a:off x="0" y="0"/>
          <a:ext cx="0" cy="0"/>
          <a:chOff x="0" y="0"/>
          <a:chExt cx="0" cy="0"/>
        </a:xfrm>
      </p:grpSpPr>
      <p:pic>
        <p:nvPicPr>
          <p:cNvPr id="15" name="Cloud">
            <a:extLst>
              <a:ext uri="{FF2B5EF4-FFF2-40B4-BE49-F238E27FC236}">
                <a16:creationId xmlns:a16="http://schemas.microsoft.com/office/drawing/2014/main" id="{9578FC7C-07D5-4627-B462-5650F01C9D23}"/>
              </a:ext>
              <a:ext uri="{C183D7F6-B498-43B3-948B-1728B52AA6E4}">
                <adec:decorative xmlns:adec="http://schemas.microsoft.com/office/drawing/2017/decorative" val="1"/>
              </a:ext>
            </a:extLst>
          </p:cNvPr>
          <p:cNvPicPr>
            <a:picLocks noChangeAspect="1"/>
          </p:cNvPicPr>
          <p:nvPr userDrawn="1"/>
        </p:nvPicPr>
        <p:blipFill rotWithShape="1">
          <a:blip r:embed="rId2" cstate="email">
            <a:alphaModFix amt="80000"/>
            <a:extLst>
              <a:ext uri="{28A0092B-C50C-407E-A947-70E740481C1C}">
                <a14:useLocalDpi xmlns:a14="http://schemas.microsoft.com/office/drawing/2010/main" val="0"/>
              </a:ext>
            </a:extLst>
          </a:blip>
          <a:srcRect t="27244" b="23937"/>
          <a:stretch/>
        </p:blipFill>
        <p:spPr bwMode="invGray">
          <a:xfrm>
            <a:off x="6694964" y="508000"/>
            <a:ext cx="5101904" cy="1319849"/>
          </a:xfrm>
          <a:prstGeom prst="rect">
            <a:avLst/>
          </a:prstGeom>
        </p:spPr>
      </p:pic>
      <p:sp>
        <p:nvSpPr>
          <p:cNvPr id="2" name="Title">
            <a:extLst>
              <a:ext uri="{FF2B5EF4-FFF2-40B4-BE49-F238E27FC236}">
                <a16:creationId xmlns:a16="http://schemas.microsoft.com/office/drawing/2014/main" id="{46BD88C8-DBDA-49C1-B1B7-50F4601E3234}"/>
              </a:ext>
            </a:extLst>
          </p:cNvPr>
          <p:cNvSpPr>
            <a:spLocks noGrp="1"/>
          </p:cNvSpPr>
          <p:nvPr>
            <p:ph type="title" hasCustomPrompt="1"/>
          </p:nvPr>
        </p:nvSpPr>
        <p:spPr>
          <a:xfrm>
            <a:off x="768875" y="508000"/>
            <a:ext cx="10671048" cy="822960"/>
          </a:xfrm>
        </p:spPr>
        <p:txBody>
          <a:bodyPr/>
          <a:lstStyle>
            <a:lvl1pPr>
              <a:defRPr/>
            </a:lvl1pPr>
          </a:lstStyle>
          <a:p>
            <a:r>
              <a:rPr lang="en-US" dirty="0"/>
              <a:t>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8875" y="1828166"/>
            <a:ext cx="3300984" cy="42789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Column Divider" descr="Column Divider">
            <a:extLst>
              <a:ext uri="{FF2B5EF4-FFF2-40B4-BE49-F238E27FC236}">
                <a16:creationId xmlns:a16="http://schemas.microsoft.com/office/drawing/2014/main" id="{B228B4F2-5D6F-42F4-B132-F908BB527268}"/>
              </a:ext>
            </a:extLst>
          </p:cNvPr>
          <p:cNvCxnSpPr>
            <a:cxnSpLocks/>
          </p:cNvCxnSpPr>
          <p:nvPr userDrawn="1"/>
        </p:nvCxnSpPr>
        <p:spPr>
          <a:xfrm>
            <a:off x="4266452" y="1828800"/>
            <a:ext cx="0" cy="42793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Content 2">
            <a:extLst>
              <a:ext uri="{FF2B5EF4-FFF2-40B4-BE49-F238E27FC236}">
                <a16:creationId xmlns:a16="http://schemas.microsoft.com/office/drawing/2014/main" id="{B35B41AC-36CF-4A0C-BED4-7D06B0F6E2ED}"/>
              </a:ext>
            </a:extLst>
          </p:cNvPr>
          <p:cNvSpPr>
            <a:spLocks noGrp="1"/>
          </p:cNvSpPr>
          <p:nvPr>
            <p:ph sz="quarter" idx="16"/>
          </p:nvPr>
        </p:nvSpPr>
        <p:spPr>
          <a:xfrm>
            <a:off x="4455821" y="1828166"/>
            <a:ext cx="3300984" cy="42789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2" name="Column Divider 2" descr="Column Divider">
            <a:extLst>
              <a:ext uri="{FF2B5EF4-FFF2-40B4-BE49-F238E27FC236}">
                <a16:creationId xmlns:a16="http://schemas.microsoft.com/office/drawing/2014/main" id="{43000B2C-7C76-4F07-AF50-5F3019C384BC}"/>
              </a:ext>
            </a:extLst>
          </p:cNvPr>
          <p:cNvCxnSpPr>
            <a:cxnSpLocks/>
          </p:cNvCxnSpPr>
          <p:nvPr userDrawn="1"/>
        </p:nvCxnSpPr>
        <p:spPr>
          <a:xfrm>
            <a:off x="7946174" y="1828800"/>
            <a:ext cx="0" cy="4279392"/>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3">
            <a:extLst>
              <a:ext uri="{FF2B5EF4-FFF2-40B4-BE49-F238E27FC236}">
                <a16:creationId xmlns:a16="http://schemas.microsoft.com/office/drawing/2014/main" id="{22A9895A-06CA-46D6-B3EB-7038E6493585}"/>
              </a:ext>
            </a:extLst>
          </p:cNvPr>
          <p:cNvSpPr>
            <a:spLocks noGrp="1"/>
          </p:cNvSpPr>
          <p:nvPr>
            <p:ph sz="quarter" idx="15"/>
          </p:nvPr>
        </p:nvSpPr>
        <p:spPr>
          <a:xfrm>
            <a:off x="8135542" y="1828166"/>
            <a:ext cx="3300984" cy="42789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Slide Number">
            <a:extLst>
              <a:ext uri="{FF2B5EF4-FFF2-40B4-BE49-F238E27FC236}">
                <a16:creationId xmlns:a16="http://schemas.microsoft.com/office/drawing/2014/main" id="{283AD0B3-8B9E-384F-BE6B-7400CAFC9F2F}"/>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6" name="Footer">
            <a:extLst>
              <a:ext uri="{FF2B5EF4-FFF2-40B4-BE49-F238E27FC236}">
                <a16:creationId xmlns:a16="http://schemas.microsoft.com/office/drawing/2014/main" id="{1AB0EF40-5295-EF4A-B110-EB440EE86C0C}"/>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a:t>Copyright © 2020, Oracle and/or its affiliates  |  Confidential: Internal</a:t>
            </a:r>
            <a:endParaRPr lang="en-US" dirty="0"/>
          </a:p>
        </p:txBody>
      </p:sp>
      <p:sp>
        <p:nvSpPr>
          <p:cNvPr id="4" name="Date">
            <a:extLst>
              <a:ext uri="{FF2B5EF4-FFF2-40B4-BE49-F238E27FC236}">
                <a16:creationId xmlns:a16="http://schemas.microsoft.com/office/drawing/2014/main" id="{9A9CDCEC-39F6-4246-8F7F-AED8ADB3C387}"/>
              </a:ext>
            </a:extLst>
          </p:cNvPr>
          <p:cNvSpPr>
            <a:spLocks noGrp="1"/>
          </p:cNvSpPr>
          <p:nvPr>
            <p:ph type="dt" sz="half" idx="13"/>
          </p:nvPr>
        </p:nvSpPr>
        <p:spPr/>
        <p:txBody>
          <a:bodyPr/>
          <a:lstStyle/>
          <a:p>
            <a:r>
              <a:rPr lang="en-US"/>
              <a:t>[Date]</a:t>
            </a:r>
            <a:endParaRPr lang="en-US" dirty="0"/>
          </a:p>
        </p:txBody>
      </p:sp>
    </p:spTree>
    <p:extLst>
      <p:ext uri="{BB962C8B-B14F-4D97-AF65-F5344CB8AC3E}">
        <p14:creationId xmlns:p14="http://schemas.microsoft.com/office/powerpoint/2010/main" val="21071761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Dark - Quote with Picture">
    <p:bg>
      <p:bgRef idx="1001">
        <a:schemeClr val="bg1"/>
      </p:bgRef>
    </p:bg>
    <p:spTree>
      <p:nvGrpSpPr>
        <p:cNvPr id="1" name=""/>
        <p:cNvGrpSpPr/>
        <p:nvPr/>
      </p:nvGrpSpPr>
      <p:grpSpPr>
        <a:xfrm>
          <a:off x="0" y="0"/>
          <a:ext cx="0" cy="0"/>
          <a:chOff x="0" y="0"/>
          <a:chExt cx="0" cy="0"/>
        </a:xfrm>
      </p:grpSpPr>
      <p:pic>
        <p:nvPicPr>
          <p:cNvPr id="18" name="Data Texture Image">
            <a:extLst>
              <a:ext uri="{FF2B5EF4-FFF2-40B4-BE49-F238E27FC236}">
                <a16:creationId xmlns:a16="http://schemas.microsoft.com/office/drawing/2014/main" id="{7818D415-7FA2-4847-875F-8AE08849396F}"/>
              </a:ext>
              <a:ext uri="{C183D7F6-B498-43B3-948B-1728B52AA6E4}">
                <adec:decorative xmlns:adec="http://schemas.microsoft.com/office/drawing/2017/decorative" val="1"/>
              </a:ext>
            </a:extLst>
          </p:cNvPr>
          <p:cNvPicPr>
            <a:picLocks noChangeAspect="1"/>
          </p:cNvPicPr>
          <p:nvPr userDrawn="1"/>
        </p:nvPicPr>
        <p:blipFill rotWithShape="1">
          <a:blip r:embed="rId2" cstate="email">
            <a:alphaModFix amt="20000"/>
            <a:extLst>
              <a:ext uri="{28A0092B-C50C-407E-A947-70E740481C1C}">
                <a14:useLocalDpi xmlns:a14="http://schemas.microsoft.com/office/drawing/2010/main" val="0"/>
              </a:ext>
            </a:extLst>
          </a:blip>
          <a:srcRect r="60000"/>
          <a:stretch/>
        </p:blipFill>
        <p:spPr bwMode="invGray">
          <a:xfrm>
            <a:off x="0" y="0"/>
            <a:ext cx="4876800" cy="6858000"/>
          </a:xfrm>
          <a:prstGeom prst="rect">
            <a:avLst/>
          </a:prstGeom>
        </p:spPr>
      </p:pic>
      <p:pic>
        <p:nvPicPr>
          <p:cNvPr id="12" name="Abstract Pattern Strip">
            <a:extLst>
              <a:ext uri="{FF2B5EF4-FFF2-40B4-BE49-F238E27FC236}">
                <a16:creationId xmlns:a16="http://schemas.microsoft.com/office/drawing/2014/main" id="{D185B491-D394-0B46-9060-DA769BEF8790}"/>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3" name="Quote">
            <a:extLst>
              <a:ext uri="{FF2B5EF4-FFF2-40B4-BE49-F238E27FC236}">
                <a16:creationId xmlns:a16="http://schemas.microsoft.com/office/drawing/2014/main" id="{E7972264-22BA-4EDF-A0AC-13C683A7DA78}"/>
              </a:ext>
            </a:extLst>
          </p:cNvPr>
          <p:cNvSpPr>
            <a:spLocks noGrp="1"/>
          </p:cNvSpPr>
          <p:nvPr>
            <p:ph type="title" hasCustomPrompt="1"/>
          </p:nvPr>
        </p:nvSpPr>
        <p:spPr>
          <a:xfrm>
            <a:off x="5119646" y="2311916"/>
            <a:ext cx="6300216" cy="1969770"/>
          </a:xfrm>
          <a:noFill/>
        </p:spPr>
        <p:txBody>
          <a:bodyPr vert="horz" wrap="square" lIns="0" tIns="0" rIns="0" bIns="0" rtlCol="0" anchor="b" anchorCtr="0">
            <a:spAutoFit/>
          </a:bodyPr>
          <a:lstStyle>
            <a:lvl1pPr>
              <a:lnSpc>
                <a:spcPct val="100000"/>
              </a:lnSpc>
              <a:defRPr lang="en-US" sz="3200" b="0">
                <a:latin typeface="+mj-lt"/>
                <a:cs typeface="Oracle Sans Tab" panose="020B0503020204020204" pitchFamily="34" charset="0"/>
              </a:defRPr>
            </a:lvl1pPr>
          </a:lstStyle>
          <a:p>
            <a:pPr lvl="0"/>
            <a:r>
              <a:rPr lang="en-US" dirty="0"/>
              <a:t>“Click to type customer or partner quote surrounded by quotation marks.” Remove/replace placeholder image as needed.</a:t>
            </a:r>
          </a:p>
        </p:txBody>
      </p:sp>
      <p:cxnSp>
        <p:nvCxnSpPr>
          <p:cNvPr id="26" name="Accent Mark">
            <a:extLst>
              <a:ext uri="{FF2B5EF4-FFF2-40B4-BE49-F238E27FC236}">
                <a16:creationId xmlns:a16="http://schemas.microsoft.com/office/drawing/2014/main" id="{B850A072-4DE2-40B8-B48C-7D5F61FFF3C6}"/>
              </a:ext>
              <a:ext uri="{C183D7F6-B498-43B3-948B-1728B52AA6E4}">
                <adec:decorative xmlns:adec="http://schemas.microsoft.com/office/drawing/2017/decorative" val="1"/>
              </a:ext>
            </a:extLst>
          </p:cNvPr>
          <p:cNvCxnSpPr>
            <a:cxnSpLocks/>
          </p:cNvCxnSpPr>
          <p:nvPr userDrawn="1"/>
        </p:nvCxnSpPr>
        <p:spPr>
          <a:xfrm flipH="1">
            <a:off x="5132428" y="4616524"/>
            <a:ext cx="310896"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13" name="Text Field">
            <a:extLst>
              <a:ext uri="{FF2B5EF4-FFF2-40B4-BE49-F238E27FC236}">
                <a16:creationId xmlns:a16="http://schemas.microsoft.com/office/drawing/2014/main" id="{04A571F4-71E4-264A-BBD5-0475995E681B}"/>
              </a:ext>
            </a:extLst>
          </p:cNvPr>
          <p:cNvSpPr>
            <a:spLocks noGrp="1"/>
          </p:cNvSpPr>
          <p:nvPr>
            <p:ph type="body" sz="quarter" idx="37" hasCustomPrompt="1"/>
          </p:nvPr>
        </p:nvSpPr>
        <p:spPr>
          <a:xfrm>
            <a:off x="5126734" y="4983135"/>
            <a:ext cx="6300216" cy="266291"/>
          </a:xfrm>
          <a:prstGeom prst="rect">
            <a:avLst/>
          </a:prstGeom>
        </p:spPr>
        <p:txBody>
          <a:bodyPr>
            <a:noAutofit/>
          </a:bodyPr>
          <a:lstStyle>
            <a:lvl1pPr>
              <a:defRPr b="1"/>
            </a:lvl1pPr>
          </a:lstStyle>
          <a:p>
            <a:pPr lvl="0"/>
            <a:r>
              <a:rPr lang="en-US" dirty="0"/>
              <a:t>Name of person quoted</a:t>
            </a:r>
          </a:p>
        </p:txBody>
      </p:sp>
      <p:sp>
        <p:nvSpPr>
          <p:cNvPr id="11" name="Text Field 2">
            <a:extLst>
              <a:ext uri="{FF2B5EF4-FFF2-40B4-BE49-F238E27FC236}">
                <a16:creationId xmlns:a16="http://schemas.microsoft.com/office/drawing/2014/main" id="{CBFB97F9-F988-C34C-8B6D-BB4A4D881736}"/>
              </a:ext>
            </a:extLst>
          </p:cNvPr>
          <p:cNvSpPr>
            <a:spLocks noGrp="1"/>
          </p:cNvSpPr>
          <p:nvPr>
            <p:ph type="body" sz="quarter" idx="36" hasCustomPrompt="1"/>
          </p:nvPr>
        </p:nvSpPr>
        <p:spPr>
          <a:xfrm>
            <a:off x="5126734" y="5320728"/>
            <a:ext cx="6300216" cy="786385"/>
          </a:xfrm>
          <a:prstGeom prst="rect">
            <a:avLst/>
          </a:prstGeom>
        </p:spPr>
        <p:txBody>
          <a:bodyPr>
            <a:noAutofit/>
          </a:bodyPr>
          <a:lstStyle>
            <a:lvl1pPr>
              <a:defRPr/>
            </a:lvl1pPr>
          </a:lstStyle>
          <a:p>
            <a:pPr lvl="0"/>
            <a:r>
              <a:rPr lang="en-US" dirty="0"/>
              <a:t>Additional information if needed</a:t>
            </a:r>
          </a:p>
        </p:txBody>
      </p:sp>
      <p:sp>
        <p:nvSpPr>
          <p:cNvPr id="20" name="Slide Number">
            <a:extLst>
              <a:ext uri="{FF2B5EF4-FFF2-40B4-BE49-F238E27FC236}">
                <a16:creationId xmlns:a16="http://schemas.microsoft.com/office/drawing/2014/main" id="{EE72B65C-E243-794C-857A-A0D39057C3AE}"/>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4" name="Footer">
            <a:extLst>
              <a:ext uri="{FF2B5EF4-FFF2-40B4-BE49-F238E27FC236}">
                <a16:creationId xmlns:a16="http://schemas.microsoft.com/office/drawing/2014/main" id="{DE2C5228-7B29-2845-809E-1891554EBF52}"/>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a:t>Copyright © 2020, Oracle and/or its affiliates  |  Confidential: Internal/Restricted/Highly Restricted</a:t>
            </a:r>
            <a:endParaRPr lang="en-US" dirty="0"/>
          </a:p>
        </p:txBody>
      </p:sp>
      <p:sp>
        <p:nvSpPr>
          <p:cNvPr id="2" name="Date">
            <a:extLst>
              <a:ext uri="{FF2B5EF4-FFF2-40B4-BE49-F238E27FC236}">
                <a16:creationId xmlns:a16="http://schemas.microsoft.com/office/drawing/2014/main" id="{1C4CCFA8-B9FA-42AB-900F-B503C9EF833A}"/>
              </a:ext>
            </a:extLst>
          </p:cNvPr>
          <p:cNvSpPr>
            <a:spLocks noGrp="1"/>
          </p:cNvSpPr>
          <p:nvPr>
            <p:ph type="dt" sz="half" idx="38"/>
          </p:nvPr>
        </p:nvSpPr>
        <p:spPr/>
        <p:txBody>
          <a:bodyPr/>
          <a:lstStyle/>
          <a:p>
            <a:r>
              <a:rPr lang="en-US"/>
              <a:t>[Date]</a:t>
            </a:r>
            <a:endParaRPr lang="en-US" dirty="0"/>
          </a:p>
        </p:txBody>
      </p:sp>
      <p:pic>
        <p:nvPicPr>
          <p:cNvPr id="15" name="OTag">
            <a:extLst>
              <a:ext uri="{FF2B5EF4-FFF2-40B4-BE49-F238E27FC236}">
                <a16:creationId xmlns:a16="http://schemas.microsoft.com/office/drawing/2014/main" id="{0D7B12AA-E756-4885-BD64-8DBE9AAC5A1F}"/>
              </a:ext>
              <a:ext uri="{C183D7F6-B498-43B3-948B-1728B52AA6E4}">
                <adec:decorative xmlns:adec="http://schemas.microsoft.com/office/drawing/2017/decorative" val="1"/>
              </a:ext>
            </a:extLst>
          </p:cNvPr>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19901198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Light - Title/Subtitle 3 Column">
    <p:spTree>
      <p:nvGrpSpPr>
        <p:cNvPr id="1" name=""/>
        <p:cNvGrpSpPr/>
        <p:nvPr/>
      </p:nvGrpSpPr>
      <p:grpSpPr>
        <a:xfrm>
          <a:off x="0" y="0"/>
          <a:ext cx="0" cy="0"/>
          <a:chOff x="0" y="0"/>
          <a:chExt cx="0" cy="0"/>
        </a:xfrm>
      </p:grpSpPr>
      <p:pic>
        <p:nvPicPr>
          <p:cNvPr id="20" name="Cloud">
            <a:extLst>
              <a:ext uri="{FF2B5EF4-FFF2-40B4-BE49-F238E27FC236}">
                <a16:creationId xmlns:a16="http://schemas.microsoft.com/office/drawing/2014/main" id="{44BFF552-E298-460D-8CC2-4C3859304846}"/>
              </a:ext>
              <a:ext uri="{C183D7F6-B498-43B3-948B-1728B52AA6E4}">
                <adec:decorative xmlns:adec="http://schemas.microsoft.com/office/drawing/2017/decorative" val="1"/>
              </a:ext>
            </a:extLst>
          </p:cNvPr>
          <p:cNvPicPr>
            <a:picLocks noChangeAspect="1"/>
          </p:cNvPicPr>
          <p:nvPr userDrawn="1"/>
        </p:nvPicPr>
        <p:blipFill rotWithShape="1">
          <a:blip r:embed="rId2" cstate="email">
            <a:alphaModFix amt="80000"/>
            <a:extLst>
              <a:ext uri="{28A0092B-C50C-407E-A947-70E740481C1C}">
                <a14:useLocalDpi xmlns:a14="http://schemas.microsoft.com/office/drawing/2010/main" val="0"/>
              </a:ext>
            </a:extLst>
          </a:blip>
          <a:srcRect t="21523" b="31721"/>
          <a:stretch/>
        </p:blipFill>
        <p:spPr>
          <a:xfrm>
            <a:off x="6694964" y="508001"/>
            <a:ext cx="5101904" cy="1264092"/>
          </a:xfrm>
          <a:prstGeom prst="rect">
            <a:avLst/>
          </a:prstGeom>
        </p:spPr>
      </p:pic>
      <p:sp>
        <p:nvSpPr>
          <p:cNvPr id="30" name="Title">
            <a:extLst>
              <a:ext uri="{FF2B5EF4-FFF2-40B4-BE49-F238E27FC236}">
                <a16:creationId xmlns:a16="http://schemas.microsoft.com/office/drawing/2014/main" id="{B798445E-3B2E-534C-BFFA-8DEA65B69CA1}"/>
              </a:ext>
            </a:extLst>
          </p:cNvPr>
          <p:cNvSpPr>
            <a:spLocks noGrp="1"/>
          </p:cNvSpPr>
          <p:nvPr>
            <p:ph type="title" hasCustomPrompt="1"/>
          </p:nvPr>
        </p:nvSpPr>
        <p:spPr>
          <a:xfrm>
            <a:off x="766763" y="508000"/>
            <a:ext cx="10671048" cy="492103"/>
          </a:xfrm>
        </p:spPr>
        <p:txBody>
          <a:bodyPr vert="horz" lIns="0" tIns="0" rIns="0" bIns="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Title</a:t>
            </a:r>
          </a:p>
        </p:txBody>
      </p:sp>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panose="020B0503020204020204" pitchFamily="34" charset="0"/>
                <a:cs typeface="Oracle Sans"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828800"/>
            <a:ext cx="3300984" cy="4278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5" name="Column Divider" descr="Column Divider">
            <a:extLst>
              <a:ext uri="{FF2B5EF4-FFF2-40B4-BE49-F238E27FC236}">
                <a16:creationId xmlns:a16="http://schemas.microsoft.com/office/drawing/2014/main" id="{C3377C95-3E35-473F-8E81-1FDFBEBC758A}"/>
              </a:ext>
            </a:extLst>
          </p:cNvPr>
          <p:cNvCxnSpPr>
            <a:cxnSpLocks/>
          </p:cNvCxnSpPr>
          <p:nvPr userDrawn="1"/>
        </p:nvCxnSpPr>
        <p:spPr>
          <a:xfrm>
            <a:off x="4264155" y="1828800"/>
            <a:ext cx="0" cy="4278313"/>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4451227" y="1828800"/>
            <a:ext cx="3300984" cy="4278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23" name="Column Divider 2" descr="Column Divider">
            <a:extLst>
              <a:ext uri="{FF2B5EF4-FFF2-40B4-BE49-F238E27FC236}">
                <a16:creationId xmlns:a16="http://schemas.microsoft.com/office/drawing/2014/main" id="{A70D9BB7-9BB9-40BD-84D2-8EE238E044D3}"/>
              </a:ext>
            </a:extLst>
          </p:cNvPr>
          <p:cNvCxnSpPr>
            <a:cxnSpLocks/>
          </p:cNvCxnSpPr>
          <p:nvPr userDrawn="1"/>
        </p:nvCxnSpPr>
        <p:spPr>
          <a:xfrm>
            <a:off x="7939283" y="1828800"/>
            <a:ext cx="0" cy="4278313"/>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21" name="Content 3">
            <a:extLst>
              <a:ext uri="{FF2B5EF4-FFF2-40B4-BE49-F238E27FC236}">
                <a16:creationId xmlns:a16="http://schemas.microsoft.com/office/drawing/2014/main" id="{58EF7396-F6CE-404A-B85F-455D3F5341AE}"/>
              </a:ext>
            </a:extLst>
          </p:cNvPr>
          <p:cNvSpPr>
            <a:spLocks noGrp="1"/>
          </p:cNvSpPr>
          <p:nvPr>
            <p:ph sz="quarter" idx="16"/>
          </p:nvPr>
        </p:nvSpPr>
        <p:spPr>
          <a:xfrm>
            <a:off x="8126355" y="1828800"/>
            <a:ext cx="3300984" cy="4278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Slide Number">
            <a:extLst>
              <a:ext uri="{FF2B5EF4-FFF2-40B4-BE49-F238E27FC236}">
                <a16:creationId xmlns:a16="http://schemas.microsoft.com/office/drawing/2014/main" id="{283AD0B3-8B9E-384F-BE6B-7400CAFC9F2F}"/>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6" name="Footer">
            <a:extLst>
              <a:ext uri="{FF2B5EF4-FFF2-40B4-BE49-F238E27FC236}">
                <a16:creationId xmlns:a16="http://schemas.microsoft.com/office/drawing/2014/main" id="{1AB0EF40-5295-EF4A-B110-EB440EE86C0C}"/>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a:t>Copyright © 2020, Oracle and/or its affiliates  |  Confidential: Internal</a:t>
            </a:r>
            <a:endParaRPr lang="en-US" dirty="0"/>
          </a:p>
        </p:txBody>
      </p:sp>
      <p:sp>
        <p:nvSpPr>
          <p:cNvPr id="4" name="Date">
            <a:extLst>
              <a:ext uri="{FF2B5EF4-FFF2-40B4-BE49-F238E27FC236}">
                <a16:creationId xmlns:a16="http://schemas.microsoft.com/office/drawing/2014/main" id="{9A9CDCEC-39F6-4246-8F7F-AED8ADB3C387}"/>
              </a:ext>
            </a:extLst>
          </p:cNvPr>
          <p:cNvSpPr>
            <a:spLocks noGrp="1"/>
          </p:cNvSpPr>
          <p:nvPr>
            <p:ph type="dt" sz="half" idx="13"/>
          </p:nvPr>
        </p:nvSpPr>
        <p:spPr/>
        <p:txBody>
          <a:bodyPr/>
          <a:lstStyle/>
          <a:p>
            <a:r>
              <a:rPr lang="en-US"/>
              <a:t>[Date]</a:t>
            </a:r>
            <a:endParaRPr lang="en-US" dirty="0"/>
          </a:p>
        </p:txBody>
      </p:sp>
    </p:spTree>
    <p:extLst>
      <p:ext uri="{BB962C8B-B14F-4D97-AF65-F5344CB8AC3E}">
        <p14:creationId xmlns:p14="http://schemas.microsoft.com/office/powerpoint/2010/main" val="2896432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Dark - Title/Subtitle 3 Column">
    <p:bg>
      <p:bgRef idx="1001">
        <a:schemeClr val="bg1"/>
      </p:bgRef>
    </p:bg>
    <p:spTree>
      <p:nvGrpSpPr>
        <p:cNvPr id="1" name=""/>
        <p:cNvGrpSpPr/>
        <p:nvPr/>
      </p:nvGrpSpPr>
      <p:grpSpPr>
        <a:xfrm>
          <a:off x="0" y="0"/>
          <a:ext cx="0" cy="0"/>
          <a:chOff x="0" y="0"/>
          <a:chExt cx="0" cy="0"/>
        </a:xfrm>
      </p:grpSpPr>
      <p:pic>
        <p:nvPicPr>
          <p:cNvPr id="24" name="Cloud">
            <a:extLst>
              <a:ext uri="{FF2B5EF4-FFF2-40B4-BE49-F238E27FC236}">
                <a16:creationId xmlns:a16="http://schemas.microsoft.com/office/drawing/2014/main" id="{D80766F8-9A99-426F-8CE2-1EEC57A8A56F}"/>
              </a:ext>
              <a:ext uri="{C183D7F6-B498-43B3-948B-1728B52AA6E4}">
                <adec:decorative xmlns:adec="http://schemas.microsoft.com/office/drawing/2017/decorative" val="1"/>
              </a:ext>
            </a:extLst>
          </p:cNvPr>
          <p:cNvPicPr>
            <a:picLocks noChangeAspect="1"/>
          </p:cNvPicPr>
          <p:nvPr userDrawn="1"/>
        </p:nvPicPr>
        <p:blipFill rotWithShape="1">
          <a:blip r:embed="rId2" cstate="email">
            <a:alphaModFix amt="80000"/>
            <a:extLst>
              <a:ext uri="{28A0092B-C50C-407E-A947-70E740481C1C}">
                <a14:useLocalDpi xmlns:a14="http://schemas.microsoft.com/office/drawing/2010/main" val="0"/>
              </a:ext>
            </a:extLst>
          </a:blip>
          <a:srcRect t="27244" b="25737"/>
          <a:stretch/>
        </p:blipFill>
        <p:spPr bwMode="invGray">
          <a:xfrm>
            <a:off x="6694964" y="508001"/>
            <a:ext cx="5101904" cy="1271180"/>
          </a:xfrm>
          <a:prstGeom prst="rect">
            <a:avLst/>
          </a:prstGeom>
        </p:spPr>
      </p:pic>
      <p:sp>
        <p:nvSpPr>
          <p:cNvPr id="30" name="Title">
            <a:extLst>
              <a:ext uri="{FF2B5EF4-FFF2-40B4-BE49-F238E27FC236}">
                <a16:creationId xmlns:a16="http://schemas.microsoft.com/office/drawing/2014/main" id="{B798445E-3B2E-534C-BFFA-8DEA65B69CA1}"/>
              </a:ext>
            </a:extLst>
          </p:cNvPr>
          <p:cNvSpPr>
            <a:spLocks noGrp="1"/>
          </p:cNvSpPr>
          <p:nvPr>
            <p:ph type="title" hasCustomPrompt="1"/>
          </p:nvPr>
        </p:nvSpPr>
        <p:spPr>
          <a:xfrm>
            <a:off x="766763" y="508000"/>
            <a:ext cx="10671048" cy="492103"/>
          </a:xfrm>
        </p:spPr>
        <p:txBody>
          <a:bodyPr vert="horz" lIns="0" tIns="0" rIns="0" bIns="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Title</a:t>
            </a:r>
          </a:p>
        </p:txBody>
      </p:sp>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panose="020B0503020204020204" pitchFamily="34" charset="0"/>
                <a:cs typeface="Oracle Sans"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828801"/>
            <a:ext cx="3300984" cy="42793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5" name="Column Divider" descr="Column Divider">
            <a:extLst>
              <a:ext uri="{FF2B5EF4-FFF2-40B4-BE49-F238E27FC236}">
                <a16:creationId xmlns:a16="http://schemas.microsoft.com/office/drawing/2014/main" id="{C3377C95-3E35-473F-8E81-1FDFBEBC758A}"/>
              </a:ext>
            </a:extLst>
          </p:cNvPr>
          <p:cNvCxnSpPr>
            <a:cxnSpLocks/>
          </p:cNvCxnSpPr>
          <p:nvPr userDrawn="1"/>
        </p:nvCxnSpPr>
        <p:spPr>
          <a:xfrm>
            <a:off x="4264155" y="1828800"/>
            <a:ext cx="0" cy="42793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4451227" y="1828801"/>
            <a:ext cx="3300984" cy="42793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23" name="Column Divider 2" descr="Column Divider">
            <a:extLst>
              <a:ext uri="{FF2B5EF4-FFF2-40B4-BE49-F238E27FC236}">
                <a16:creationId xmlns:a16="http://schemas.microsoft.com/office/drawing/2014/main" id="{A70D9BB7-9BB9-40BD-84D2-8EE238E044D3}"/>
              </a:ext>
            </a:extLst>
          </p:cNvPr>
          <p:cNvCxnSpPr>
            <a:cxnSpLocks/>
          </p:cNvCxnSpPr>
          <p:nvPr userDrawn="1"/>
        </p:nvCxnSpPr>
        <p:spPr>
          <a:xfrm>
            <a:off x="7939283" y="1828800"/>
            <a:ext cx="0" cy="42793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21" name="Content 3">
            <a:extLst>
              <a:ext uri="{FF2B5EF4-FFF2-40B4-BE49-F238E27FC236}">
                <a16:creationId xmlns:a16="http://schemas.microsoft.com/office/drawing/2014/main" id="{58EF7396-F6CE-404A-B85F-455D3F5341AE}"/>
              </a:ext>
            </a:extLst>
          </p:cNvPr>
          <p:cNvSpPr>
            <a:spLocks noGrp="1"/>
          </p:cNvSpPr>
          <p:nvPr>
            <p:ph sz="quarter" idx="16"/>
          </p:nvPr>
        </p:nvSpPr>
        <p:spPr>
          <a:xfrm>
            <a:off x="8126355" y="1828801"/>
            <a:ext cx="3300984" cy="42793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Slide Number">
            <a:extLst>
              <a:ext uri="{FF2B5EF4-FFF2-40B4-BE49-F238E27FC236}">
                <a16:creationId xmlns:a16="http://schemas.microsoft.com/office/drawing/2014/main" id="{283AD0B3-8B9E-384F-BE6B-7400CAFC9F2F}"/>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6" name="Footer">
            <a:extLst>
              <a:ext uri="{FF2B5EF4-FFF2-40B4-BE49-F238E27FC236}">
                <a16:creationId xmlns:a16="http://schemas.microsoft.com/office/drawing/2014/main" id="{1AB0EF40-5295-EF4A-B110-EB440EE86C0C}"/>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a:t>Copyright © 2020, Oracle and/or its affiliates  |  Confidential: Internal</a:t>
            </a:r>
            <a:endParaRPr lang="en-US" dirty="0"/>
          </a:p>
        </p:txBody>
      </p:sp>
      <p:sp>
        <p:nvSpPr>
          <p:cNvPr id="4" name="Date">
            <a:extLst>
              <a:ext uri="{FF2B5EF4-FFF2-40B4-BE49-F238E27FC236}">
                <a16:creationId xmlns:a16="http://schemas.microsoft.com/office/drawing/2014/main" id="{9A9CDCEC-39F6-4246-8F7F-AED8ADB3C387}"/>
              </a:ext>
            </a:extLst>
          </p:cNvPr>
          <p:cNvSpPr>
            <a:spLocks noGrp="1"/>
          </p:cNvSpPr>
          <p:nvPr>
            <p:ph type="dt" sz="half" idx="13"/>
          </p:nvPr>
        </p:nvSpPr>
        <p:spPr/>
        <p:txBody>
          <a:bodyPr/>
          <a:lstStyle/>
          <a:p>
            <a:r>
              <a:rPr lang="en-US"/>
              <a:t>[Date]</a:t>
            </a:r>
            <a:endParaRPr lang="en-US" dirty="0"/>
          </a:p>
        </p:txBody>
      </p:sp>
    </p:spTree>
    <p:extLst>
      <p:ext uri="{BB962C8B-B14F-4D97-AF65-F5344CB8AC3E}">
        <p14:creationId xmlns:p14="http://schemas.microsoft.com/office/powerpoint/2010/main" val="10580982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Light - Title 4 Column">
    <p:bg>
      <p:bgRef idx="1001">
        <a:schemeClr val="bg1"/>
      </p:bgRef>
    </p:bg>
    <p:spTree>
      <p:nvGrpSpPr>
        <p:cNvPr id="1" name=""/>
        <p:cNvGrpSpPr/>
        <p:nvPr/>
      </p:nvGrpSpPr>
      <p:grpSpPr>
        <a:xfrm>
          <a:off x="0" y="0"/>
          <a:ext cx="0" cy="0"/>
          <a:chOff x="0" y="0"/>
          <a:chExt cx="0" cy="0"/>
        </a:xfrm>
      </p:grpSpPr>
      <p:pic>
        <p:nvPicPr>
          <p:cNvPr id="14" name="Cloud">
            <a:extLst>
              <a:ext uri="{FF2B5EF4-FFF2-40B4-BE49-F238E27FC236}">
                <a16:creationId xmlns:a16="http://schemas.microsoft.com/office/drawing/2014/main" id="{7C2C8825-3412-4D62-BD4E-57B025A1FFF5}"/>
              </a:ext>
              <a:ext uri="{C183D7F6-B498-43B3-948B-1728B52AA6E4}">
                <adec:decorative xmlns:adec="http://schemas.microsoft.com/office/drawing/2017/decorative" val="1"/>
              </a:ext>
            </a:extLst>
          </p:cNvPr>
          <p:cNvPicPr>
            <a:picLocks noChangeAspect="1"/>
          </p:cNvPicPr>
          <p:nvPr userDrawn="1"/>
        </p:nvPicPr>
        <p:blipFill rotWithShape="1">
          <a:blip r:embed="rId2" cstate="email">
            <a:alphaModFix amt="80000"/>
            <a:extLst>
              <a:ext uri="{28A0092B-C50C-407E-A947-70E740481C1C}">
                <a14:useLocalDpi xmlns:a14="http://schemas.microsoft.com/office/drawing/2010/main" val="0"/>
              </a:ext>
            </a:extLst>
          </a:blip>
          <a:srcRect t="21523" b="32507"/>
          <a:stretch/>
        </p:blipFill>
        <p:spPr>
          <a:xfrm>
            <a:off x="6694964" y="508001"/>
            <a:ext cx="5101904" cy="1242828"/>
          </a:xfrm>
          <a:prstGeom prst="rect">
            <a:avLst/>
          </a:prstGeom>
        </p:spPr>
      </p:pic>
      <p:sp>
        <p:nvSpPr>
          <p:cNvPr id="2" name="Title">
            <a:extLst>
              <a:ext uri="{FF2B5EF4-FFF2-40B4-BE49-F238E27FC236}">
                <a16:creationId xmlns:a16="http://schemas.microsoft.com/office/drawing/2014/main" id="{46BD88C8-DBDA-49C1-B1B7-50F4601E3234}"/>
              </a:ext>
            </a:extLst>
          </p:cNvPr>
          <p:cNvSpPr>
            <a:spLocks noGrp="1"/>
          </p:cNvSpPr>
          <p:nvPr>
            <p:ph type="title" hasCustomPrompt="1"/>
          </p:nvPr>
        </p:nvSpPr>
        <p:spPr>
          <a:xfrm>
            <a:off x="768875" y="508000"/>
            <a:ext cx="10671048" cy="822960"/>
          </a:xfrm>
        </p:spPr>
        <p:txBody>
          <a:bodyPr/>
          <a:lstStyle>
            <a:lvl1pPr>
              <a:defRPr/>
            </a:lvl1pPr>
          </a:lstStyle>
          <a:p>
            <a:r>
              <a:rPr lang="en-US" dirty="0"/>
              <a:t>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8875" y="1828166"/>
            <a:ext cx="2478024" cy="42789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Column Divider" descr="Column Divider">
            <a:extLst>
              <a:ext uri="{FF2B5EF4-FFF2-40B4-BE49-F238E27FC236}">
                <a16:creationId xmlns:a16="http://schemas.microsoft.com/office/drawing/2014/main" id="{B228B4F2-5D6F-42F4-B132-F908BB527268}"/>
              </a:ext>
            </a:extLst>
          </p:cNvPr>
          <p:cNvCxnSpPr>
            <a:cxnSpLocks/>
          </p:cNvCxnSpPr>
          <p:nvPr userDrawn="1"/>
        </p:nvCxnSpPr>
        <p:spPr>
          <a:xfrm>
            <a:off x="3377295" y="1828800"/>
            <a:ext cx="0" cy="42793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Content 2">
            <a:extLst>
              <a:ext uri="{FF2B5EF4-FFF2-40B4-BE49-F238E27FC236}">
                <a16:creationId xmlns:a16="http://schemas.microsoft.com/office/drawing/2014/main" id="{B35B41AC-36CF-4A0C-BED4-7D06B0F6E2ED}"/>
              </a:ext>
            </a:extLst>
          </p:cNvPr>
          <p:cNvSpPr>
            <a:spLocks noGrp="1"/>
          </p:cNvSpPr>
          <p:nvPr>
            <p:ph sz="quarter" idx="16"/>
          </p:nvPr>
        </p:nvSpPr>
        <p:spPr>
          <a:xfrm>
            <a:off x="3500467" y="1828166"/>
            <a:ext cx="2478024" cy="42789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2" name="Column Divider 2" descr="Column Divider">
            <a:extLst>
              <a:ext uri="{FF2B5EF4-FFF2-40B4-BE49-F238E27FC236}">
                <a16:creationId xmlns:a16="http://schemas.microsoft.com/office/drawing/2014/main" id="{43000B2C-7C76-4F07-AF50-5F3019C384BC}"/>
              </a:ext>
            </a:extLst>
          </p:cNvPr>
          <p:cNvCxnSpPr>
            <a:cxnSpLocks/>
          </p:cNvCxnSpPr>
          <p:nvPr userDrawn="1"/>
        </p:nvCxnSpPr>
        <p:spPr>
          <a:xfrm>
            <a:off x="6101663" y="1828800"/>
            <a:ext cx="0" cy="4279392"/>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3">
            <a:extLst>
              <a:ext uri="{FF2B5EF4-FFF2-40B4-BE49-F238E27FC236}">
                <a16:creationId xmlns:a16="http://schemas.microsoft.com/office/drawing/2014/main" id="{22A9895A-06CA-46D6-B3EB-7038E6493585}"/>
              </a:ext>
            </a:extLst>
          </p:cNvPr>
          <p:cNvSpPr>
            <a:spLocks noGrp="1"/>
          </p:cNvSpPr>
          <p:nvPr>
            <p:ph sz="quarter" idx="15"/>
          </p:nvPr>
        </p:nvSpPr>
        <p:spPr>
          <a:xfrm>
            <a:off x="6224835" y="1828166"/>
            <a:ext cx="2478024" cy="42789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9" name="Column Divider 3" descr="Column Divider">
            <a:extLst>
              <a:ext uri="{FF2B5EF4-FFF2-40B4-BE49-F238E27FC236}">
                <a16:creationId xmlns:a16="http://schemas.microsoft.com/office/drawing/2014/main" id="{0379F816-270D-4D0F-8838-510AA3E97C28}"/>
              </a:ext>
            </a:extLst>
          </p:cNvPr>
          <p:cNvCxnSpPr>
            <a:cxnSpLocks/>
          </p:cNvCxnSpPr>
          <p:nvPr userDrawn="1"/>
        </p:nvCxnSpPr>
        <p:spPr>
          <a:xfrm>
            <a:off x="8826031" y="1828800"/>
            <a:ext cx="0" cy="4279392"/>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15" name="Content 4">
            <a:extLst>
              <a:ext uri="{FF2B5EF4-FFF2-40B4-BE49-F238E27FC236}">
                <a16:creationId xmlns:a16="http://schemas.microsoft.com/office/drawing/2014/main" id="{4FB98D34-E09D-43FC-9515-8F7C37635BFF}"/>
              </a:ext>
            </a:extLst>
          </p:cNvPr>
          <p:cNvSpPr>
            <a:spLocks noGrp="1"/>
          </p:cNvSpPr>
          <p:nvPr>
            <p:ph sz="quarter" idx="17"/>
          </p:nvPr>
        </p:nvSpPr>
        <p:spPr>
          <a:xfrm>
            <a:off x="8949204" y="1828166"/>
            <a:ext cx="2478024" cy="42789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Slide Number">
            <a:extLst>
              <a:ext uri="{FF2B5EF4-FFF2-40B4-BE49-F238E27FC236}">
                <a16:creationId xmlns:a16="http://schemas.microsoft.com/office/drawing/2014/main" id="{283AD0B3-8B9E-384F-BE6B-7400CAFC9F2F}"/>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6" name="Footer">
            <a:extLst>
              <a:ext uri="{FF2B5EF4-FFF2-40B4-BE49-F238E27FC236}">
                <a16:creationId xmlns:a16="http://schemas.microsoft.com/office/drawing/2014/main" id="{1AB0EF40-5295-EF4A-B110-EB440EE86C0C}"/>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a:t>Copyright © 2020, Oracle and/or its affiliates  |  Confidential: Internal</a:t>
            </a:r>
            <a:endParaRPr lang="en-US" dirty="0"/>
          </a:p>
        </p:txBody>
      </p:sp>
      <p:sp>
        <p:nvSpPr>
          <p:cNvPr id="4" name="Date">
            <a:extLst>
              <a:ext uri="{FF2B5EF4-FFF2-40B4-BE49-F238E27FC236}">
                <a16:creationId xmlns:a16="http://schemas.microsoft.com/office/drawing/2014/main" id="{9A9CDCEC-39F6-4246-8F7F-AED8ADB3C387}"/>
              </a:ext>
            </a:extLst>
          </p:cNvPr>
          <p:cNvSpPr>
            <a:spLocks noGrp="1"/>
          </p:cNvSpPr>
          <p:nvPr>
            <p:ph type="dt" sz="half" idx="13"/>
          </p:nvPr>
        </p:nvSpPr>
        <p:spPr/>
        <p:txBody>
          <a:bodyPr/>
          <a:lstStyle/>
          <a:p>
            <a:r>
              <a:rPr lang="en-US"/>
              <a:t>[Date]</a:t>
            </a:r>
            <a:endParaRPr lang="en-US" dirty="0"/>
          </a:p>
        </p:txBody>
      </p:sp>
    </p:spTree>
    <p:extLst>
      <p:ext uri="{BB962C8B-B14F-4D97-AF65-F5344CB8AC3E}">
        <p14:creationId xmlns:p14="http://schemas.microsoft.com/office/powerpoint/2010/main" val="34788868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Dark - Title 4 Column">
    <p:bg>
      <p:bgRef idx="1001">
        <a:schemeClr val="bg1"/>
      </p:bgRef>
    </p:bg>
    <p:spTree>
      <p:nvGrpSpPr>
        <p:cNvPr id="1" name=""/>
        <p:cNvGrpSpPr/>
        <p:nvPr/>
      </p:nvGrpSpPr>
      <p:grpSpPr>
        <a:xfrm>
          <a:off x="0" y="0"/>
          <a:ext cx="0" cy="0"/>
          <a:chOff x="0" y="0"/>
          <a:chExt cx="0" cy="0"/>
        </a:xfrm>
      </p:grpSpPr>
      <p:pic>
        <p:nvPicPr>
          <p:cNvPr id="20" name="Cloud">
            <a:extLst>
              <a:ext uri="{FF2B5EF4-FFF2-40B4-BE49-F238E27FC236}">
                <a16:creationId xmlns:a16="http://schemas.microsoft.com/office/drawing/2014/main" id="{F2D3841F-53FE-497B-A2A7-1813C527A1D9}"/>
              </a:ext>
              <a:ext uri="{C183D7F6-B498-43B3-948B-1728B52AA6E4}">
                <adec:decorative xmlns:adec="http://schemas.microsoft.com/office/drawing/2017/decorative" val="1"/>
              </a:ext>
            </a:extLst>
          </p:cNvPr>
          <p:cNvPicPr>
            <a:picLocks noChangeAspect="1"/>
          </p:cNvPicPr>
          <p:nvPr userDrawn="1"/>
        </p:nvPicPr>
        <p:blipFill rotWithShape="1">
          <a:blip r:embed="rId2" cstate="email">
            <a:alphaModFix amt="80000"/>
            <a:extLst>
              <a:ext uri="{28A0092B-C50C-407E-A947-70E740481C1C}">
                <a14:useLocalDpi xmlns:a14="http://schemas.microsoft.com/office/drawing/2010/main" val="0"/>
              </a:ext>
            </a:extLst>
          </a:blip>
          <a:srcRect t="27244" b="23937"/>
          <a:stretch/>
        </p:blipFill>
        <p:spPr bwMode="invGray">
          <a:xfrm>
            <a:off x="6694964" y="508000"/>
            <a:ext cx="5101904" cy="1319849"/>
          </a:xfrm>
          <a:prstGeom prst="rect">
            <a:avLst/>
          </a:prstGeom>
        </p:spPr>
      </p:pic>
      <p:sp>
        <p:nvSpPr>
          <p:cNvPr id="2" name="Title">
            <a:extLst>
              <a:ext uri="{FF2B5EF4-FFF2-40B4-BE49-F238E27FC236}">
                <a16:creationId xmlns:a16="http://schemas.microsoft.com/office/drawing/2014/main" id="{46BD88C8-DBDA-49C1-B1B7-50F4601E3234}"/>
              </a:ext>
            </a:extLst>
          </p:cNvPr>
          <p:cNvSpPr>
            <a:spLocks noGrp="1"/>
          </p:cNvSpPr>
          <p:nvPr>
            <p:ph type="title" hasCustomPrompt="1"/>
          </p:nvPr>
        </p:nvSpPr>
        <p:spPr>
          <a:xfrm>
            <a:off x="768875" y="508000"/>
            <a:ext cx="10671048" cy="822960"/>
          </a:xfrm>
        </p:spPr>
        <p:txBody>
          <a:bodyPr/>
          <a:lstStyle>
            <a:lvl1pPr>
              <a:defRPr/>
            </a:lvl1pPr>
          </a:lstStyle>
          <a:p>
            <a:r>
              <a:rPr lang="en-US" dirty="0"/>
              <a:t>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8875" y="1828166"/>
            <a:ext cx="2478024" cy="42789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Column Divider" descr="Column Divider">
            <a:extLst>
              <a:ext uri="{FF2B5EF4-FFF2-40B4-BE49-F238E27FC236}">
                <a16:creationId xmlns:a16="http://schemas.microsoft.com/office/drawing/2014/main" id="{B228B4F2-5D6F-42F4-B132-F908BB527268}"/>
              </a:ext>
            </a:extLst>
          </p:cNvPr>
          <p:cNvCxnSpPr>
            <a:cxnSpLocks/>
          </p:cNvCxnSpPr>
          <p:nvPr userDrawn="1"/>
        </p:nvCxnSpPr>
        <p:spPr>
          <a:xfrm>
            <a:off x="3377295" y="1828800"/>
            <a:ext cx="0" cy="42793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Content 2">
            <a:extLst>
              <a:ext uri="{FF2B5EF4-FFF2-40B4-BE49-F238E27FC236}">
                <a16:creationId xmlns:a16="http://schemas.microsoft.com/office/drawing/2014/main" id="{B35B41AC-36CF-4A0C-BED4-7D06B0F6E2ED}"/>
              </a:ext>
            </a:extLst>
          </p:cNvPr>
          <p:cNvSpPr>
            <a:spLocks noGrp="1"/>
          </p:cNvSpPr>
          <p:nvPr>
            <p:ph sz="quarter" idx="16"/>
          </p:nvPr>
        </p:nvSpPr>
        <p:spPr>
          <a:xfrm>
            <a:off x="3500467" y="1828166"/>
            <a:ext cx="2478024" cy="42789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2" name="Column Divider 2" descr="Column Divider">
            <a:extLst>
              <a:ext uri="{FF2B5EF4-FFF2-40B4-BE49-F238E27FC236}">
                <a16:creationId xmlns:a16="http://schemas.microsoft.com/office/drawing/2014/main" id="{43000B2C-7C76-4F07-AF50-5F3019C384BC}"/>
              </a:ext>
            </a:extLst>
          </p:cNvPr>
          <p:cNvCxnSpPr>
            <a:cxnSpLocks/>
          </p:cNvCxnSpPr>
          <p:nvPr userDrawn="1"/>
        </p:nvCxnSpPr>
        <p:spPr>
          <a:xfrm>
            <a:off x="6101663" y="1828800"/>
            <a:ext cx="0" cy="4279392"/>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3">
            <a:extLst>
              <a:ext uri="{FF2B5EF4-FFF2-40B4-BE49-F238E27FC236}">
                <a16:creationId xmlns:a16="http://schemas.microsoft.com/office/drawing/2014/main" id="{22A9895A-06CA-46D6-B3EB-7038E6493585}"/>
              </a:ext>
            </a:extLst>
          </p:cNvPr>
          <p:cNvSpPr>
            <a:spLocks noGrp="1"/>
          </p:cNvSpPr>
          <p:nvPr>
            <p:ph sz="quarter" idx="15"/>
          </p:nvPr>
        </p:nvSpPr>
        <p:spPr>
          <a:xfrm>
            <a:off x="6224835" y="1828166"/>
            <a:ext cx="2478024" cy="42789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9" name="Column Divider 3" descr="Column Divider">
            <a:extLst>
              <a:ext uri="{FF2B5EF4-FFF2-40B4-BE49-F238E27FC236}">
                <a16:creationId xmlns:a16="http://schemas.microsoft.com/office/drawing/2014/main" id="{0379F816-270D-4D0F-8838-510AA3E97C28}"/>
              </a:ext>
            </a:extLst>
          </p:cNvPr>
          <p:cNvCxnSpPr>
            <a:cxnSpLocks/>
          </p:cNvCxnSpPr>
          <p:nvPr userDrawn="1"/>
        </p:nvCxnSpPr>
        <p:spPr>
          <a:xfrm>
            <a:off x="8826031" y="1828800"/>
            <a:ext cx="0" cy="4279392"/>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15" name="Content 4">
            <a:extLst>
              <a:ext uri="{FF2B5EF4-FFF2-40B4-BE49-F238E27FC236}">
                <a16:creationId xmlns:a16="http://schemas.microsoft.com/office/drawing/2014/main" id="{4FB98D34-E09D-43FC-9515-8F7C37635BFF}"/>
              </a:ext>
            </a:extLst>
          </p:cNvPr>
          <p:cNvSpPr>
            <a:spLocks noGrp="1"/>
          </p:cNvSpPr>
          <p:nvPr>
            <p:ph sz="quarter" idx="17"/>
          </p:nvPr>
        </p:nvSpPr>
        <p:spPr>
          <a:xfrm>
            <a:off x="8949204" y="1828166"/>
            <a:ext cx="2478024" cy="42789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Slide Number">
            <a:extLst>
              <a:ext uri="{FF2B5EF4-FFF2-40B4-BE49-F238E27FC236}">
                <a16:creationId xmlns:a16="http://schemas.microsoft.com/office/drawing/2014/main" id="{283AD0B3-8B9E-384F-BE6B-7400CAFC9F2F}"/>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6" name="Footer">
            <a:extLst>
              <a:ext uri="{FF2B5EF4-FFF2-40B4-BE49-F238E27FC236}">
                <a16:creationId xmlns:a16="http://schemas.microsoft.com/office/drawing/2014/main" id="{1AB0EF40-5295-EF4A-B110-EB440EE86C0C}"/>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a:t>Copyright © 2020, Oracle and/or its affiliates  |  Confidential: Internal</a:t>
            </a:r>
            <a:endParaRPr lang="en-US" dirty="0"/>
          </a:p>
        </p:txBody>
      </p:sp>
      <p:sp>
        <p:nvSpPr>
          <p:cNvPr id="4" name="Date">
            <a:extLst>
              <a:ext uri="{FF2B5EF4-FFF2-40B4-BE49-F238E27FC236}">
                <a16:creationId xmlns:a16="http://schemas.microsoft.com/office/drawing/2014/main" id="{9A9CDCEC-39F6-4246-8F7F-AED8ADB3C387}"/>
              </a:ext>
            </a:extLst>
          </p:cNvPr>
          <p:cNvSpPr>
            <a:spLocks noGrp="1"/>
          </p:cNvSpPr>
          <p:nvPr>
            <p:ph type="dt" sz="half" idx="13"/>
          </p:nvPr>
        </p:nvSpPr>
        <p:spPr/>
        <p:txBody>
          <a:bodyPr/>
          <a:lstStyle/>
          <a:p>
            <a:r>
              <a:rPr lang="en-US"/>
              <a:t>[Date]</a:t>
            </a:r>
            <a:endParaRPr lang="en-US" dirty="0"/>
          </a:p>
        </p:txBody>
      </p:sp>
    </p:spTree>
    <p:extLst>
      <p:ext uri="{BB962C8B-B14F-4D97-AF65-F5344CB8AC3E}">
        <p14:creationId xmlns:p14="http://schemas.microsoft.com/office/powerpoint/2010/main" val="13707477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Light - Title/Subtitle 4 Column">
    <p:spTree>
      <p:nvGrpSpPr>
        <p:cNvPr id="1" name=""/>
        <p:cNvGrpSpPr/>
        <p:nvPr/>
      </p:nvGrpSpPr>
      <p:grpSpPr>
        <a:xfrm>
          <a:off x="0" y="0"/>
          <a:ext cx="0" cy="0"/>
          <a:chOff x="0" y="0"/>
          <a:chExt cx="0" cy="0"/>
        </a:xfrm>
      </p:grpSpPr>
      <p:pic>
        <p:nvPicPr>
          <p:cNvPr id="20" name="Cloud">
            <a:extLst>
              <a:ext uri="{FF2B5EF4-FFF2-40B4-BE49-F238E27FC236}">
                <a16:creationId xmlns:a16="http://schemas.microsoft.com/office/drawing/2014/main" id="{44BFF552-E298-460D-8CC2-4C3859304846}"/>
              </a:ext>
              <a:ext uri="{C183D7F6-B498-43B3-948B-1728B52AA6E4}">
                <adec:decorative xmlns:adec="http://schemas.microsoft.com/office/drawing/2017/decorative" val="1"/>
              </a:ext>
            </a:extLst>
          </p:cNvPr>
          <p:cNvPicPr>
            <a:picLocks noChangeAspect="1"/>
          </p:cNvPicPr>
          <p:nvPr userDrawn="1"/>
        </p:nvPicPr>
        <p:blipFill rotWithShape="1">
          <a:blip r:embed="rId2" cstate="email">
            <a:alphaModFix amt="80000"/>
            <a:extLst>
              <a:ext uri="{28A0092B-C50C-407E-A947-70E740481C1C}">
                <a14:useLocalDpi xmlns:a14="http://schemas.microsoft.com/office/drawing/2010/main" val="0"/>
              </a:ext>
            </a:extLst>
          </a:blip>
          <a:srcRect t="21523" b="32245"/>
          <a:stretch/>
        </p:blipFill>
        <p:spPr>
          <a:xfrm>
            <a:off x="6694964" y="508001"/>
            <a:ext cx="5101904" cy="1249916"/>
          </a:xfrm>
          <a:prstGeom prst="rect">
            <a:avLst/>
          </a:prstGeom>
        </p:spPr>
      </p:pic>
      <p:sp>
        <p:nvSpPr>
          <p:cNvPr id="30" name="Title">
            <a:extLst>
              <a:ext uri="{FF2B5EF4-FFF2-40B4-BE49-F238E27FC236}">
                <a16:creationId xmlns:a16="http://schemas.microsoft.com/office/drawing/2014/main" id="{B798445E-3B2E-534C-BFFA-8DEA65B69CA1}"/>
              </a:ext>
            </a:extLst>
          </p:cNvPr>
          <p:cNvSpPr>
            <a:spLocks noGrp="1"/>
          </p:cNvSpPr>
          <p:nvPr>
            <p:ph type="title" hasCustomPrompt="1"/>
          </p:nvPr>
        </p:nvSpPr>
        <p:spPr>
          <a:xfrm>
            <a:off x="766763" y="508000"/>
            <a:ext cx="10671048" cy="492103"/>
          </a:xfrm>
        </p:spPr>
        <p:txBody>
          <a:bodyPr vert="horz" lIns="0" tIns="0" rIns="0" bIns="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Title</a:t>
            </a:r>
          </a:p>
        </p:txBody>
      </p:sp>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panose="020B0503020204020204" pitchFamily="34" charset="0"/>
                <a:cs typeface="Oracle Sans"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828800"/>
            <a:ext cx="2478024" cy="4278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5" name="Column Divider" descr="Column Divider">
            <a:extLst>
              <a:ext uri="{FF2B5EF4-FFF2-40B4-BE49-F238E27FC236}">
                <a16:creationId xmlns:a16="http://schemas.microsoft.com/office/drawing/2014/main" id="{C3377C95-3E35-473F-8E81-1FDFBEBC758A}"/>
              </a:ext>
            </a:extLst>
          </p:cNvPr>
          <p:cNvCxnSpPr>
            <a:cxnSpLocks/>
          </p:cNvCxnSpPr>
          <p:nvPr userDrawn="1"/>
        </p:nvCxnSpPr>
        <p:spPr>
          <a:xfrm>
            <a:off x="3378529" y="1828800"/>
            <a:ext cx="0" cy="42793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3502935" y="1828800"/>
            <a:ext cx="2478024" cy="4278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23" name="Column Divider 2" descr="Column Divider">
            <a:extLst>
              <a:ext uri="{FF2B5EF4-FFF2-40B4-BE49-F238E27FC236}">
                <a16:creationId xmlns:a16="http://schemas.microsoft.com/office/drawing/2014/main" id="{A70D9BB7-9BB9-40BD-84D2-8EE238E044D3}"/>
              </a:ext>
            </a:extLst>
          </p:cNvPr>
          <p:cNvCxnSpPr>
            <a:cxnSpLocks/>
          </p:cNvCxnSpPr>
          <p:nvPr userDrawn="1"/>
        </p:nvCxnSpPr>
        <p:spPr>
          <a:xfrm>
            <a:off x="6105365" y="1828800"/>
            <a:ext cx="0" cy="42793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21" name="Content 3">
            <a:extLst>
              <a:ext uri="{FF2B5EF4-FFF2-40B4-BE49-F238E27FC236}">
                <a16:creationId xmlns:a16="http://schemas.microsoft.com/office/drawing/2014/main" id="{58EF7396-F6CE-404A-B85F-455D3F5341AE}"/>
              </a:ext>
            </a:extLst>
          </p:cNvPr>
          <p:cNvSpPr>
            <a:spLocks noGrp="1"/>
          </p:cNvSpPr>
          <p:nvPr>
            <p:ph sz="quarter" idx="16"/>
          </p:nvPr>
        </p:nvSpPr>
        <p:spPr>
          <a:xfrm>
            <a:off x="6229771" y="1828800"/>
            <a:ext cx="2478024" cy="4278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25" name="Column Divider 3" descr="Column Divider">
            <a:extLst>
              <a:ext uri="{FF2B5EF4-FFF2-40B4-BE49-F238E27FC236}">
                <a16:creationId xmlns:a16="http://schemas.microsoft.com/office/drawing/2014/main" id="{BE2D13B4-3BF3-4416-B638-87C59A2973BB}"/>
              </a:ext>
            </a:extLst>
          </p:cNvPr>
          <p:cNvCxnSpPr>
            <a:cxnSpLocks/>
          </p:cNvCxnSpPr>
          <p:nvPr userDrawn="1"/>
        </p:nvCxnSpPr>
        <p:spPr>
          <a:xfrm>
            <a:off x="8832201" y="1828800"/>
            <a:ext cx="0" cy="42793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24" name="Content 4">
            <a:extLst>
              <a:ext uri="{FF2B5EF4-FFF2-40B4-BE49-F238E27FC236}">
                <a16:creationId xmlns:a16="http://schemas.microsoft.com/office/drawing/2014/main" id="{687CB06A-9B62-47DB-BA7A-177E12DFB17E}"/>
              </a:ext>
            </a:extLst>
          </p:cNvPr>
          <p:cNvSpPr>
            <a:spLocks noGrp="1"/>
          </p:cNvSpPr>
          <p:nvPr>
            <p:ph sz="quarter" idx="17"/>
          </p:nvPr>
        </p:nvSpPr>
        <p:spPr>
          <a:xfrm>
            <a:off x="8956609" y="1828800"/>
            <a:ext cx="2478024" cy="4278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Slide Number">
            <a:extLst>
              <a:ext uri="{FF2B5EF4-FFF2-40B4-BE49-F238E27FC236}">
                <a16:creationId xmlns:a16="http://schemas.microsoft.com/office/drawing/2014/main" id="{283AD0B3-8B9E-384F-BE6B-7400CAFC9F2F}"/>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6" name="Footer">
            <a:extLst>
              <a:ext uri="{FF2B5EF4-FFF2-40B4-BE49-F238E27FC236}">
                <a16:creationId xmlns:a16="http://schemas.microsoft.com/office/drawing/2014/main" id="{1AB0EF40-5295-EF4A-B110-EB440EE86C0C}"/>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a:t>Copyright © 2020, Oracle and/or its affiliates  |  Confidential: Internal</a:t>
            </a:r>
            <a:endParaRPr lang="en-US" dirty="0"/>
          </a:p>
        </p:txBody>
      </p:sp>
      <p:sp>
        <p:nvSpPr>
          <p:cNvPr id="4" name="Date">
            <a:extLst>
              <a:ext uri="{FF2B5EF4-FFF2-40B4-BE49-F238E27FC236}">
                <a16:creationId xmlns:a16="http://schemas.microsoft.com/office/drawing/2014/main" id="{9A9CDCEC-39F6-4246-8F7F-AED8ADB3C387}"/>
              </a:ext>
            </a:extLst>
          </p:cNvPr>
          <p:cNvSpPr>
            <a:spLocks noGrp="1"/>
          </p:cNvSpPr>
          <p:nvPr>
            <p:ph type="dt" sz="half" idx="13"/>
          </p:nvPr>
        </p:nvSpPr>
        <p:spPr/>
        <p:txBody>
          <a:bodyPr/>
          <a:lstStyle/>
          <a:p>
            <a:r>
              <a:rPr lang="en-US"/>
              <a:t>[Date]</a:t>
            </a:r>
            <a:endParaRPr lang="en-US" dirty="0"/>
          </a:p>
        </p:txBody>
      </p:sp>
    </p:spTree>
    <p:extLst>
      <p:ext uri="{BB962C8B-B14F-4D97-AF65-F5344CB8AC3E}">
        <p14:creationId xmlns:p14="http://schemas.microsoft.com/office/powerpoint/2010/main" val="2001339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Dark - Title/Subtitle 4 Column">
    <p:bg>
      <p:bgRef idx="1001">
        <a:schemeClr val="bg1"/>
      </p:bgRef>
    </p:bg>
    <p:spTree>
      <p:nvGrpSpPr>
        <p:cNvPr id="1" name=""/>
        <p:cNvGrpSpPr/>
        <p:nvPr/>
      </p:nvGrpSpPr>
      <p:grpSpPr>
        <a:xfrm>
          <a:off x="0" y="0"/>
          <a:ext cx="0" cy="0"/>
          <a:chOff x="0" y="0"/>
          <a:chExt cx="0" cy="0"/>
        </a:xfrm>
      </p:grpSpPr>
      <p:pic>
        <p:nvPicPr>
          <p:cNvPr id="26" name="Cloud">
            <a:extLst>
              <a:ext uri="{FF2B5EF4-FFF2-40B4-BE49-F238E27FC236}">
                <a16:creationId xmlns:a16="http://schemas.microsoft.com/office/drawing/2014/main" id="{24A2AAAD-6364-483F-82CD-69FEAAF5C02E}"/>
              </a:ext>
              <a:ext uri="{C183D7F6-B498-43B3-948B-1728B52AA6E4}">
                <adec:decorative xmlns:adec="http://schemas.microsoft.com/office/drawing/2017/decorative" val="1"/>
              </a:ext>
            </a:extLst>
          </p:cNvPr>
          <p:cNvPicPr>
            <a:picLocks noChangeAspect="1"/>
          </p:cNvPicPr>
          <p:nvPr userDrawn="1"/>
        </p:nvPicPr>
        <p:blipFill rotWithShape="1">
          <a:blip r:embed="rId2" cstate="email">
            <a:alphaModFix amt="80000"/>
            <a:extLst>
              <a:ext uri="{28A0092B-C50C-407E-A947-70E740481C1C}">
                <a14:useLocalDpi xmlns:a14="http://schemas.microsoft.com/office/drawing/2010/main" val="0"/>
              </a:ext>
            </a:extLst>
          </a:blip>
          <a:srcRect t="27244" b="23902"/>
          <a:stretch/>
        </p:blipFill>
        <p:spPr bwMode="invGray">
          <a:xfrm>
            <a:off x="6694964" y="508001"/>
            <a:ext cx="5101904" cy="1320800"/>
          </a:xfrm>
          <a:prstGeom prst="rect">
            <a:avLst/>
          </a:prstGeom>
        </p:spPr>
      </p:pic>
      <p:sp>
        <p:nvSpPr>
          <p:cNvPr id="30" name="Title">
            <a:extLst>
              <a:ext uri="{FF2B5EF4-FFF2-40B4-BE49-F238E27FC236}">
                <a16:creationId xmlns:a16="http://schemas.microsoft.com/office/drawing/2014/main" id="{B798445E-3B2E-534C-BFFA-8DEA65B69CA1}"/>
              </a:ext>
            </a:extLst>
          </p:cNvPr>
          <p:cNvSpPr>
            <a:spLocks noGrp="1"/>
          </p:cNvSpPr>
          <p:nvPr>
            <p:ph type="title" hasCustomPrompt="1"/>
          </p:nvPr>
        </p:nvSpPr>
        <p:spPr>
          <a:xfrm>
            <a:off x="766763" y="508000"/>
            <a:ext cx="10671048" cy="492103"/>
          </a:xfrm>
        </p:spPr>
        <p:txBody>
          <a:bodyPr vert="horz" lIns="0" tIns="0" rIns="0" bIns="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Title</a:t>
            </a:r>
          </a:p>
        </p:txBody>
      </p:sp>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panose="020B0503020204020204" pitchFamily="34" charset="0"/>
                <a:cs typeface="Oracle Sans"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828801"/>
            <a:ext cx="2478024" cy="42783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5" name="Column Divider" descr="Column Divider">
            <a:extLst>
              <a:ext uri="{FF2B5EF4-FFF2-40B4-BE49-F238E27FC236}">
                <a16:creationId xmlns:a16="http://schemas.microsoft.com/office/drawing/2014/main" id="{C3377C95-3E35-473F-8E81-1FDFBEBC758A}"/>
              </a:ext>
            </a:extLst>
          </p:cNvPr>
          <p:cNvCxnSpPr>
            <a:cxnSpLocks/>
          </p:cNvCxnSpPr>
          <p:nvPr userDrawn="1"/>
        </p:nvCxnSpPr>
        <p:spPr>
          <a:xfrm>
            <a:off x="3378529" y="1828800"/>
            <a:ext cx="0" cy="42793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3502935" y="1828801"/>
            <a:ext cx="2478024" cy="42783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23" name="Column Divider 2" descr="Column Divider">
            <a:extLst>
              <a:ext uri="{FF2B5EF4-FFF2-40B4-BE49-F238E27FC236}">
                <a16:creationId xmlns:a16="http://schemas.microsoft.com/office/drawing/2014/main" id="{A70D9BB7-9BB9-40BD-84D2-8EE238E044D3}"/>
              </a:ext>
            </a:extLst>
          </p:cNvPr>
          <p:cNvCxnSpPr>
            <a:cxnSpLocks/>
          </p:cNvCxnSpPr>
          <p:nvPr userDrawn="1"/>
        </p:nvCxnSpPr>
        <p:spPr>
          <a:xfrm>
            <a:off x="6105365" y="1828800"/>
            <a:ext cx="0" cy="42793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21" name="Content 3">
            <a:extLst>
              <a:ext uri="{FF2B5EF4-FFF2-40B4-BE49-F238E27FC236}">
                <a16:creationId xmlns:a16="http://schemas.microsoft.com/office/drawing/2014/main" id="{58EF7396-F6CE-404A-B85F-455D3F5341AE}"/>
              </a:ext>
            </a:extLst>
          </p:cNvPr>
          <p:cNvSpPr>
            <a:spLocks noGrp="1"/>
          </p:cNvSpPr>
          <p:nvPr>
            <p:ph sz="quarter" idx="16"/>
          </p:nvPr>
        </p:nvSpPr>
        <p:spPr>
          <a:xfrm>
            <a:off x="6229771" y="1828801"/>
            <a:ext cx="2478024" cy="42783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25" name="Column Divider 3" descr="Column Divider">
            <a:extLst>
              <a:ext uri="{FF2B5EF4-FFF2-40B4-BE49-F238E27FC236}">
                <a16:creationId xmlns:a16="http://schemas.microsoft.com/office/drawing/2014/main" id="{BE2D13B4-3BF3-4416-B638-87C59A2973BB}"/>
              </a:ext>
            </a:extLst>
          </p:cNvPr>
          <p:cNvCxnSpPr>
            <a:cxnSpLocks/>
          </p:cNvCxnSpPr>
          <p:nvPr userDrawn="1"/>
        </p:nvCxnSpPr>
        <p:spPr>
          <a:xfrm>
            <a:off x="8832201" y="1828800"/>
            <a:ext cx="0" cy="42793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24" name="Content 4">
            <a:extLst>
              <a:ext uri="{FF2B5EF4-FFF2-40B4-BE49-F238E27FC236}">
                <a16:creationId xmlns:a16="http://schemas.microsoft.com/office/drawing/2014/main" id="{687CB06A-9B62-47DB-BA7A-177E12DFB17E}"/>
              </a:ext>
            </a:extLst>
          </p:cNvPr>
          <p:cNvSpPr>
            <a:spLocks noGrp="1"/>
          </p:cNvSpPr>
          <p:nvPr>
            <p:ph sz="quarter" idx="17"/>
          </p:nvPr>
        </p:nvSpPr>
        <p:spPr>
          <a:xfrm>
            <a:off x="8956609" y="1828801"/>
            <a:ext cx="2478024" cy="42783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Slide Number">
            <a:extLst>
              <a:ext uri="{FF2B5EF4-FFF2-40B4-BE49-F238E27FC236}">
                <a16:creationId xmlns:a16="http://schemas.microsoft.com/office/drawing/2014/main" id="{283AD0B3-8B9E-384F-BE6B-7400CAFC9F2F}"/>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6" name="Footer">
            <a:extLst>
              <a:ext uri="{FF2B5EF4-FFF2-40B4-BE49-F238E27FC236}">
                <a16:creationId xmlns:a16="http://schemas.microsoft.com/office/drawing/2014/main" id="{1AB0EF40-5295-EF4A-B110-EB440EE86C0C}"/>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a:t>Copyright © 2020, Oracle and/or its affiliates  |  Confidential: Internal</a:t>
            </a:r>
            <a:endParaRPr lang="en-US" dirty="0"/>
          </a:p>
        </p:txBody>
      </p:sp>
      <p:sp>
        <p:nvSpPr>
          <p:cNvPr id="4" name="Date">
            <a:extLst>
              <a:ext uri="{FF2B5EF4-FFF2-40B4-BE49-F238E27FC236}">
                <a16:creationId xmlns:a16="http://schemas.microsoft.com/office/drawing/2014/main" id="{9A9CDCEC-39F6-4246-8F7F-AED8ADB3C387}"/>
              </a:ext>
            </a:extLst>
          </p:cNvPr>
          <p:cNvSpPr>
            <a:spLocks noGrp="1"/>
          </p:cNvSpPr>
          <p:nvPr>
            <p:ph type="dt" sz="half" idx="13"/>
          </p:nvPr>
        </p:nvSpPr>
        <p:spPr/>
        <p:txBody>
          <a:bodyPr/>
          <a:lstStyle/>
          <a:p>
            <a:r>
              <a:rPr lang="en-US"/>
              <a:t>[Date]</a:t>
            </a:r>
            <a:endParaRPr lang="en-US" dirty="0"/>
          </a:p>
        </p:txBody>
      </p:sp>
    </p:spTree>
    <p:extLst>
      <p:ext uri="{BB962C8B-B14F-4D97-AF65-F5344CB8AC3E}">
        <p14:creationId xmlns:p14="http://schemas.microsoft.com/office/powerpoint/2010/main" val="40740088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Light - Title Quad Infographic">
    <p:bg>
      <p:bgRef idx="1001">
        <a:schemeClr val="bg1"/>
      </p:bgRef>
    </p:bg>
    <p:spTree>
      <p:nvGrpSpPr>
        <p:cNvPr id="1" name=""/>
        <p:cNvGrpSpPr/>
        <p:nvPr/>
      </p:nvGrpSpPr>
      <p:grpSpPr>
        <a:xfrm>
          <a:off x="0" y="0"/>
          <a:ext cx="0" cy="0"/>
          <a:chOff x="0" y="0"/>
          <a:chExt cx="0" cy="0"/>
        </a:xfrm>
      </p:grpSpPr>
      <p:pic>
        <p:nvPicPr>
          <p:cNvPr id="19" name="Cloud">
            <a:extLst>
              <a:ext uri="{FF2B5EF4-FFF2-40B4-BE49-F238E27FC236}">
                <a16:creationId xmlns:a16="http://schemas.microsoft.com/office/drawing/2014/main" id="{D9AB1973-DD20-4004-B2CA-9CFF3EBCE035}"/>
              </a:ext>
              <a:ext uri="{C183D7F6-B498-43B3-948B-1728B52AA6E4}">
                <adec:decorative xmlns:adec="http://schemas.microsoft.com/office/drawing/2017/decorative" val="1"/>
              </a:ext>
            </a:extLst>
          </p:cNvPr>
          <p:cNvPicPr>
            <a:picLocks noChangeAspect="1"/>
          </p:cNvPicPr>
          <p:nvPr userDrawn="1"/>
        </p:nvPicPr>
        <p:blipFill rotWithShape="1">
          <a:blip r:embed="rId2" cstate="email">
            <a:alphaModFix amt="80000"/>
            <a:extLst>
              <a:ext uri="{28A0092B-C50C-407E-A947-70E740481C1C}">
                <a14:useLocalDpi xmlns:a14="http://schemas.microsoft.com/office/drawing/2010/main" val="0"/>
              </a:ext>
            </a:extLst>
          </a:blip>
          <a:srcRect t="21523" b="31459"/>
          <a:stretch/>
        </p:blipFill>
        <p:spPr>
          <a:xfrm>
            <a:off x="6694964" y="508000"/>
            <a:ext cx="5101904" cy="1271181"/>
          </a:xfrm>
          <a:prstGeom prst="rect">
            <a:avLst/>
          </a:prstGeom>
        </p:spPr>
      </p:pic>
      <p:sp>
        <p:nvSpPr>
          <p:cNvPr id="2" name="Title">
            <a:extLst>
              <a:ext uri="{FF2B5EF4-FFF2-40B4-BE49-F238E27FC236}">
                <a16:creationId xmlns:a16="http://schemas.microsoft.com/office/drawing/2014/main" id="{FC641C8C-B045-47F2-8811-67AA362494E8}"/>
              </a:ext>
            </a:extLst>
          </p:cNvPr>
          <p:cNvSpPr>
            <a:spLocks noGrp="1"/>
          </p:cNvSpPr>
          <p:nvPr>
            <p:ph type="title" hasCustomPrompt="1"/>
          </p:nvPr>
        </p:nvSpPr>
        <p:spPr>
          <a:xfrm>
            <a:off x="768875" y="508000"/>
            <a:ext cx="10671048" cy="822960"/>
          </a:xfrm>
        </p:spPr>
        <p:txBody>
          <a:bodyPr/>
          <a:lstStyle>
            <a:lvl1pPr>
              <a:defRPr/>
            </a:lvl1pPr>
          </a:lstStyle>
          <a:p>
            <a:r>
              <a:rPr lang="en-US" dirty="0"/>
              <a:t>Title</a:t>
            </a:r>
          </a:p>
        </p:txBody>
      </p:sp>
      <p:sp>
        <p:nvSpPr>
          <p:cNvPr id="33" name="Picture Placeholder 1">
            <a:extLst>
              <a:ext uri="{FF2B5EF4-FFF2-40B4-BE49-F238E27FC236}">
                <a16:creationId xmlns:a16="http://schemas.microsoft.com/office/drawing/2014/main" id="{DC7ED535-9B24-2444-9E27-765F743C79F0}"/>
              </a:ext>
            </a:extLst>
          </p:cNvPr>
          <p:cNvSpPr>
            <a:spLocks noGrp="1"/>
          </p:cNvSpPr>
          <p:nvPr>
            <p:ph type="pic" sz="quarter" idx="23"/>
          </p:nvPr>
        </p:nvSpPr>
        <p:spPr>
          <a:xfrm>
            <a:off x="768875" y="1828800"/>
            <a:ext cx="1618488" cy="1618488"/>
          </a:xfrm>
          <a:prstGeom prst="rect">
            <a:avLst/>
          </a:prstGeom>
        </p:spPr>
        <p:txBody>
          <a:bodyPr/>
          <a:lstStyle/>
          <a:p>
            <a:r>
              <a:rPr lang="en-US"/>
              <a:t>Click icon to add picture</a:t>
            </a:r>
            <a:endParaRPr lang="en-US" dirty="0"/>
          </a:p>
        </p:txBody>
      </p:sp>
      <p:sp>
        <p:nvSpPr>
          <p:cNvPr id="25" name="Text Field 1">
            <a:extLst>
              <a:ext uri="{FF2B5EF4-FFF2-40B4-BE49-F238E27FC236}">
                <a16:creationId xmlns:a16="http://schemas.microsoft.com/office/drawing/2014/main" id="{C023883C-5CAF-9849-B009-1426F3585365}"/>
              </a:ext>
            </a:extLst>
          </p:cNvPr>
          <p:cNvSpPr>
            <a:spLocks noGrp="1"/>
          </p:cNvSpPr>
          <p:nvPr>
            <p:ph type="body" sz="quarter" idx="14"/>
          </p:nvPr>
        </p:nvSpPr>
        <p:spPr>
          <a:xfrm>
            <a:off x="2635245" y="1828800"/>
            <a:ext cx="3203704"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5" name="Picture Placeholder 2">
            <a:extLst>
              <a:ext uri="{FF2B5EF4-FFF2-40B4-BE49-F238E27FC236}">
                <a16:creationId xmlns:a16="http://schemas.microsoft.com/office/drawing/2014/main" id="{422BC426-FCDB-1347-93C5-E0102AEBC39C}"/>
              </a:ext>
            </a:extLst>
          </p:cNvPr>
          <p:cNvSpPr>
            <a:spLocks noGrp="1" noChangeAspect="1"/>
          </p:cNvSpPr>
          <p:nvPr>
            <p:ph type="pic" sz="quarter" idx="25"/>
          </p:nvPr>
        </p:nvSpPr>
        <p:spPr>
          <a:xfrm>
            <a:off x="6350303" y="1828800"/>
            <a:ext cx="1618488" cy="1618488"/>
          </a:xfrm>
          <a:prstGeom prst="rect">
            <a:avLst/>
          </a:prstGeom>
        </p:spPr>
        <p:txBody>
          <a:bodyPr/>
          <a:lstStyle/>
          <a:p>
            <a:r>
              <a:rPr lang="en-US"/>
              <a:t>Click icon to add picture</a:t>
            </a:r>
          </a:p>
        </p:txBody>
      </p:sp>
      <p:sp>
        <p:nvSpPr>
          <p:cNvPr id="31" name="Text Field 2">
            <a:extLst>
              <a:ext uri="{FF2B5EF4-FFF2-40B4-BE49-F238E27FC236}">
                <a16:creationId xmlns:a16="http://schemas.microsoft.com/office/drawing/2014/main" id="{0EDDA99D-1B70-A347-9716-4968C6A671A3}"/>
              </a:ext>
            </a:extLst>
          </p:cNvPr>
          <p:cNvSpPr>
            <a:spLocks noGrp="1"/>
          </p:cNvSpPr>
          <p:nvPr>
            <p:ph type="body" sz="quarter" idx="21"/>
          </p:nvPr>
        </p:nvSpPr>
        <p:spPr>
          <a:xfrm>
            <a:off x="8224823" y="1828800"/>
            <a:ext cx="3203704"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4" name="Picture Placeholder 3">
            <a:extLst>
              <a:ext uri="{FF2B5EF4-FFF2-40B4-BE49-F238E27FC236}">
                <a16:creationId xmlns:a16="http://schemas.microsoft.com/office/drawing/2014/main" id="{B5E51CE6-D9C1-DD40-936F-2F700452F826}"/>
              </a:ext>
            </a:extLst>
          </p:cNvPr>
          <p:cNvSpPr>
            <a:spLocks noGrp="1" noChangeAspect="1"/>
          </p:cNvSpPr>
          <p:nvPr>
            <p:ph type="pic" sz="quarter" idx="24"/>
          </p:nvPr>
        </p:nvSpPr>
        <p:spPr>
          <a:xfrm>
            <a:off x="768875" y="4222112"/>
            <a:ext cx="1618488" cy="1618488"/>
          </a:xfrm>
          <a:prstGeom prst="rect">
            <a:avLst/>
          </a:prstGeom>
        </p:spPr>
        <p:txBody>
          <a:bodyPr/>
          <a:lstStyle/>
          <a:p>
            <a:r>
              <a:rPr lang="en-US"/>
              <a:t>Click icon to add picture</a:t>
            </a:r>
          </a:p>
        </p:txBody>
      </p:sp>
      <p:sp>
        <p:nvSpPr>
          <p:cNvPr id="29" name="Text Field 3">
            <a:extLst>
              <a:ext uri="{FF2B5EF4-FFF2-40B4-BE49-F238E27FC236}">
                <a16:creationId xmlns:a16="http://schemas.microsoft.com/office/drawing/2014/main" id="{031D2CD6-C0D8-8147-83B7-2E2A8E87228F}"/>
              </a:ext>
            </a:extLst>
          </p:cNvPr>
          <p:cNvSpPr>
            <a:spLocks noGrp="1"/>
          </p:cNvSpPr>
          <p:nvPr>
            <p:ph type="body" sz="quarter" idx="20"/>
          </p:nvPr>
        </p:nvSpPr>
        <p:spPr>
          <a:xfrm>
            <a:off x="2635245" y="4222112"/>
            <a:ext cx="3203704"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6" name="Picture Placeholder 4">
            <a:extLst>
              <a:ext uri="{FF2B5EF4-FFF2-40B4-BE49-F238E27FC236}">
                <a16:creationId xmlns:a16="http://schemas.microsoft.com/office/drawing/2014/main" id="{E401E47D-2565-384E-8A5E-2C02D2EAAAAB}"/>
              </a:ext>
            </a:extLst>
          </p:cNvPr>
          <p:cNvSpPr>
            <a:spLocks noGrp="1" noChangeAspect="1"/>
          </p:cNvSpPr>
          <p:nvPr>
            <p:ph type="pic" sz="quarter" idx="26"/>
          </p:nvPr>
        </p:nvSpPr>
        <p:spPr>
          <a:xfrm>
            <a:off x="6350303" y="4222112"/>
            <a:ext cx="1618488" cy="1618488"/>
          </a:xfrm>
          <a:prstGeom prst="rect">
            <a:avLst/>
          </a:prstGeom>
        </p:spPr>
        <p:txBody>
          <a:bodyPr/>
          <a:lstStyle/>
          <a:p>
            <a:r>
              <a:rPr lang="en-US"/>
              <a:t>Click icon to add picture</a:t>
            </a:r>
          </a:p>
        </p:txBody>
      </p:sp>
      <p:sp>
        <p:nvSpPr>
          <p:cNvPr id="32" name="Text Field 4">
            <a:extLst>
              <a:ext uri="{FF2B5EF4-FFF2-40B4-BE49-F238E27FC236}">
                <a16:creationId xmlns:a16="http://schemas.microsoft.com/office/drawing/2014/main" id="{41923FF5-9A13-1F4B-89D9-62FE2B438352}"/>
              </a:ext>
            </a:extLst>
          </p:cNvPr>
          <p:cNvSpPr>
            <a:spLocks noGrp="1"/>
          </p:cNvSpPr>
          <p:nvPr>
            <p:ph type="body" sz="quarter" idx="22"/>
          </p:nvPr>
        </p:nvSpPr>
        <p:spPr>
          <a:xfrm>
            <a:off x="8224823" y="4222112"/>
            <a:ext cx="3203704"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Slide Number">
            <a:extLst>
              <a:ext uri="{FF2B5EF4-FFF2-40B4-BE49-F238E27FC236}">
                <a16:creationId xmlns:a16="http://schemas.microsoft.com/office/drawing/2014/main" id="{237B0D71-84FB-B345-90D3-3D24EEBD0C2E}"/>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8" name="Footer">
            <a:extLst>
              <a:ext uri="{FF2B5EF4-FFF2-40B4-BE49-F238E27FC236}">
                <a16:creationId xmlns:a16="http://schemas.microsoft.com/office/drawing/2014/main" id="{F574F1B2-5125-114F-B675-196A5FB2C2E9}"/>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a:t>Copyright © 2020, Oracle and/or its affiliates  |  Confidential: Internal</a:t>
            </a:r>
            <a:endParaRPr lang="en-US" dirty="0"/>
          </a:p>
        </p:txBody>
      </p:sp>
      <p:sp>
        <p:nvSpPr>
          <p:cNvPr id="4" name="Date">
            <a:extLst>
              <a:ext uri="{FF2B5EF4-FFF2-40B4-BE49-F238E27FC236}">
                <a16:creationId xmlns:a16="http://schemas.microsoft.com/office/drawing/2014/main" id="{927CAF18-F47A-4226-ADD7-8C0023BC26D3}"/>
              </a:ext>
            </a:extLst>
          </p:cNvPr>
          <p:cNvSpPr>
            <a:spLocks noGrp="1"/>
          </p:cNvSpPr>
          <p:nvPr>
            <p:ph type="dt" sz="half" idx="27"/>
          </p:nvPr>
        </p:nvSpPr>
        <p:spPr/>
        <p:txBody>
          <a:bodyPr/>
          <a:lstStyle/>
          <a:p>
            <a:r>
              <a:rPr lang="en-US"/>
              <a:t>[Date]</a:t>
            </a:r>
            <a:endParaRPr lang="en-US" dirty="0"/>
          </a:p>
        </p:txBody>
      </p:sp>
    </p:spTree>
    <p:extLst>
      <p:ext uri="{BB962C8B-B14F-4D97-AF65-F5344CB8AC3E}">
        <p14:creationId xmlns:p14="http://schemas.microsoft.com/office/powerpoint/2010/main" val="5109641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Dark - Title Quad Infographic">
    <p:bg>
      <p:bgRef idx="1001">
        <a:schemeClr val="bg1"/>
      </p:bgRef>
    </p:bg>
    <p:spTree>
      <p:nvGrpSpPr>
        <p:cNvPr id="1" name=""/>
        <p:cNvGrpSpPr/>
        <p:nvPr/>
      </p:nvGrpSpPr>
      <p:grpSpPr>
        <a:xfrm>
          <a:off x="0" y="0"/>
          <a:ext cx="0" cy="0"/>
          <a:chOff x="0" y="0"/>
          <a:chExt cx="0" cy="0"/>
        </a:xfrm>
      </p:grpSpPr>
      <p:pic>
        <p:nvPicPr>
          <p:cNvPr id="20" name="Cloud">
            <a:extLst>
              <a:ext uri="{FF2B5EF4-FFF2-40B4-BE49-F238E27FC236}">
                <a16:creationId xmlns:a16="http://schemas.microsoft.com/office/drawing/2014/main" id="{C1A88252-58CA-4766-AF63-C8A84A6C21D5}"/>
              </a:ext>
              <a:ext uri="{C183D7F6-B498-43B3-948B-1728B52AA6E4}">
                <adec:decorative xmlns:adec="http://schemas.microsoft.com/office/drawing/2017/decorative" val="1"/>
              </a:ext>
            </a:extLst>
          </p:cNvPr>
          <p:cNvPicPr>
            <a:picLocks noChangeAspect="1"/>
          </p:cNvPicPr>
          <p:nvPr userDrawn="1"/>
        </p:nvPicPr>
        <p:blipFill rotWithShape="1">
          <a:blip r:embed="rId2" cstate="email">
            <a:alphaModFix amt="80000"/>
            <a:extLst>
              <a:ext uri="{28A0092B-C50C-407E-A947-70E740481C1C}">
                <a14:useLocalDpi xmlns:a14="http://schemas.microsoft.com/office/drawing/2010/main" val="0"/>
              </a:ext>
            </a:extLst>
          </a:blip>
          <a:srcRect t="20253" b="23902"/>
          <a:stretch/>
        </p:blipFill>
        <p:spPr bwMode="invGray">
          <a:xfrm>
            <a:off x="6694964" y="318977"/>
            <a:ext cx="5101904" cy="1509821"/>
          </a:xfrm>
          <a:prstGeom prst="rect">
            <a:avLst/>
          </a:prstGeom>
        </p:spPr>
      </p:pic>
      <p:sp>
        <p:nvSpPr>
          <p:cNvPr id="2" name="Title">
            <a:extLst>
              <a:ext uri="{FF2B5EF4-FFF2-40B4-BE49-F238E27FC236}">
                <a16:creationId xmlns:a16="http://schemas.microsoft.com/office/drawing/2014/main" id="{FC641C8C-B045-47F2-8811-67AA362494E8}"/>
              </a:ext>
            </a:extLst>
          </p:cNvPr>
          <p:cNvSpPr>
            <a:spLocks noGrp="1"/>
          </p:cNvSpPr>
          <p:nvPr>
            <p:ph type="title" hasCustomPrompt="1"/>
          </p:nvPr>
        </p:nvSpPr>
        <p:spPr>
          <a:xfrm>
            <a:off x="768875" y="508000"/>
            <a:ext cx="10671048" cy="822960"/>
          </a:xfrm>
        </p:spPr>
        <p:txBody>
          <a:bodyPr/>
          <a:lstStyle>
            <a:lvl1pPr>
              <a:defRPr/>
            </a:lvl1pPr>
          </a:lstStyle>
          <a:p>
            <a:r>
              <a:rPr lang="en-US" dirty="0"/>
              <a:t>Title</a:t>
            </a:r>
          </a:p>
        </p:txBody>
      </p:sp>
      <p:sp>
        <p:nvSpPr>
          <p:cNvPr id="33" name="Picture Placeholder 1">
            <a:extLst>
              <a:ext uri="{FF2B5EF4-FFF2-40B4-BE49-F238E27FC236}">
                <a16:creationId xmlns:a16="http://schemas.microsoft.com/office/drawing/2014/main" id="{DC7ED535-9B24-2444-9E27-765F743C79F0}"/>
              </a:ext>
            </a:extLst>
          </p:cNvPr>
          <p:cNvSpPr>
            <a:spLocks noGrp="1"/>
          </p:cNvSpPr>
          <p:nvPr>
            <p:ph type="pic" sz="quarter" idx="23"/>
          </p:nvPr>
        </p:nvSpPr>
        <p:spPr>
          <a:xfrm>
            <a:off x="768875" y="1828800"/>
            <a:ext cx="1618488" cy="1618488"/>
          </a:xfrm>
          <a:prstGeom prst="rect">
            <a:avLst/>
          </a:prstGeom>
        </p:spPr>
        <p:txBody>
          <a:bodyPr/>
          <a:lstStyle/>
          <a:p>
            <a:r>
              <a:rPr lang="en-US"/>
              <a:t>Click icon to add picture</a:t>
            </a:r>
          </a:p>
        </p:txBody>
      </p:sp>
      <p:sp>
        <p:nvSpPr>
          <p:cNvPr id="25" name="Text Field 1">
            <a:extLst>
              <a:ext uri="{FF2B5EF4-FFF2-40B4-BE49-F238E27FC236}">
                <a16:creationId xmlns:a16="http://schemas.microsoft.com/office/drawing/2014/main" id="{C023883C-5CAF-9849-B009-1426F3585365}"/>
              </a:ext>
            </a:extLst>
          </p:cNvPr>
          <p:cNvSpPr>
            <a:spLocks noGrp="1"/>
          </p:cNvSpPr>
          <p:nvPr>
            <p:ph type="body" sz="quarter" idx="14"/>
          </p:nvPr>
        </p:nvSpPr>
        <p:spPr>
          <a:xfrm>
            <a:off x="2635245" y="1828800"/>
            <a:ext cx="3203704"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5" name="Picture Placeholder 2">
            <a:extLst>
              <a:ext uri="{FF2B5EF4-FFF2-40B4-BE49-F238E27FC236}">
                <a16:creationId xmlns:a16="http://schemas.microsoft.com/office/drawing/2014/main" id="{422BC426-FCDB-1347-93C5-E0102AEBC39C}"/>
              </a:ext>
            </a:extLst>
          </p:cNvPr>
          <p:cNvSpPr>
            <a:spLocks noGrp="1" noChangeAspect="1"/>
          </p:cNvSpPr>
          <p:nvPr>
            <p:ph type="pic" sz="quarter" idx="25"/>
          </p:nvPr>
        </p:nvSpPr>
        <p:spPr>
          <a:xfrm>
            <a:off x="6350303" y="1828800"/>
            <a:ext cx="1618488" cy="1618488"/>
          </a:xfrm>
          <a:prstGeom prst="rect">
            <a:avLst/>
          </a:prstGeom>
        </p:spPr>
        <p:txBody>
          <a:bodyPr/>
          <a:lstStyle/>
          <a:p>
            <a:r>
              <a:rPr lang="en-US"/>
              <a:t>Click icon to add picture</a:t>
            </a:r>
          </a:p>
        </p:txBody>
      </p:sp>
      <p:sp>
        <p:nvSpPr>
          <p:cNvPr id="31" name="Text Field 2">
            <a:extLst>
              <a:ext uri="{FF2B5EF4-FFF2-40B4-BE49-F238E27FC236}">
                <a16:creationId xmlns:a16="http://schemas.microsoft.com/office/drawing/2014/main" id="{0EDDA99D-1B70-A347-9716-4968C6A671A3}"/>
              </a:ext>
            </a:extLst>
          </p:cNvPr>
          <p:cNvSpPr>
            <a:spLocks noGrp="1"/>
          </p:cNvSpPr>
          <p:nvPr>
            <p:ph type="body" sz="quarter" idx="21"/>
          </p:nvPr>
        </p:nvSpPr>
        <p:spPr>
          <a:xfrm>
            <a:off x="8224823" y="1828800"/>
            <a:ext cx="3203704"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4" name="Picture Placeholder 3">
            <a:extLst>
              <a:ext uri="{FF2B5EF4-FFF2-40B4-BE49-F238E27FC236}">
                <a16:creationId xmlns:a16="http://schemas.microsoft.com/office/drawing/2014/main" id="{B5E51CE6-D9C1-DD40-936F-2F700452F826}"/>
              </a:ext>
            </a:extLst>
          </p:cNvPr>
          <p:cNvSpPr>
            <a:spLocks noGrp="1" noChangeAspect="1"/>
          </p:cNvSpPr>
          <p:nvPr>
            <p:ph type="pic" sz="quarter" idx="24"/>
          </p:nvPr>
        </p:nvSpPr>
        <p:spPr>
          <a:xfrm>
            <a:off x="768875" y="4222112"/>
            <a:ext cx="1618488" cy="1618488"/>
          </a:xfrm>
          <a:prstGeom prst="rect">
            <a:avLst/>
          </a:prstGeom>
        </p:spPr>
        <p:txBody>
          <a:bodyPr/>
          <a:lstStyle/>
          <a:p>
            <a:r>
              <a:rPr lang="en-US"/>
              <a:t>Click icon to add picture</a:t>
            </a:r>
          </a:p>
        </p:txBody>
      </p:sp>
      <p:sp>
        <p:nvSpPr>
          <p:cNvPr id="29" name="Text Field 3">
            <a:extLst>
              <a:ext uri="{FF2B5EF4-FFF2-40B4-BE49-F238E27FC236}">
                <a16:creationId xmlns:a16="http://schemas.microsoft.com/office/drawing/2014/main" id="{031D2CD6-C0D8-8147-83B7-2E2A8E87228F}"/>
              </a:ext>
            </a:extLst>
          </p:cNvPr>
          <p:cNvSpPr>
            <a:spLocks noGrp="1"/>
          </p:cNvSpPr>
          <p:nvPr>
            <p:ph type="body" sz="quarter" idx="20"/>
          </p:nvPr>
        </p:nvSpPr>
        <p:spPr>
          <a:xfrm>
            <a:off x="2635245" y="4222112"/>
            <a:ext cx="3203704"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6" name="Picture Placeholder 4">
            <a:extLst>
              <a:ext uri="{FF2B5EF4-FFF2-40B4-BE49-F238E27FC236}">
                <a16:creationId xmlns:a16="http://schemas.microsoft.com/office/drawing/2014/main" id="{E401E47D-2565-384E-8A5E-2C02D2EAAAAB}"/>
              </a:ext>
            </a:extLst>
          </p:cNvPr>
          <p:cNvSpPr>
            <a:spLocks noGrp="1" noChangeAspect="1"/>
          </p:cNvSpPr>
          <p:nvPr>
            <p:ph type="pic" sz="quarter" idx="26"/>
          </p:nvPr>
        </p:nvSpPr>
        <p:spPr>
          <a:xfrm>
            <a:off x="6350303" y="4222112"/>
            <a:ext cx="1618488" cy="1618488"/>
          </a:xfrm>
          <a:prstGeom prst="rect">
            <a:avLst/>
          </a:prstGeom>
        </p:spPr>
        <p:txBody>
          <a:bodyPr/>
          <a:lstStyle/>
          <a:p>
            <a:r>
              <a:rPr lang="en-US"/>
              <a:t>Click icon to add picture</a:t>
            </a:r>
          </a:p>
        </p:txBody>
      </p:sp>
      <p:sp>
        <p:nvSpPr>
          <p:cNvPr id="32" name="Text Field 4">
            <a:extLst>
              <a:ext uri="{FF2B5EF4-FFF2-40B4-BE49-F238E27FC236}">
                <a16:creationId xmlns:a16="http://schemas.microsoft.com/office/drawing/2014/main" id="{41923FF5-9A13-1F4B-89D9-62FE2B438352}"/>
              </a:ext>
            </a:extLst>
          </p:cNvPr>
          <p:cNvSpPr>
            <a:spLocks noGrp="1"/>
          </p:cNvSpPr>
          <p:nvPr>
            <p:ph type="body" sz="quarter" idx="22"/>
          </p:nvPr>
        </p:nvSpPr>
        <p:spPr>
          <a:xfrm>
            <a:off x="8224823" y="4222112"/>
            <a:ext cx="3203704"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Slide Number">
            <a:extLst>
              <a:ext uri="{FF2B5EF4-FFF2-40B4-BE49-F238E27FC236}">
                <a16:creationId xmlns:a16="http://schemas.microsoft.com/office/drawing/2014/main" id="{237B0D71-84FB-B345-90D3-3D24EEBD0C2E}"/>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8" name="Footer">
            <a:extLst>
              <a:ext uri="{FF2B5EF4-FFF2-40B4-BE49-F238E27FC236}">
                <a16:creationId xmlns:a16="http://schemas.microsoft.com/office/drawing/2014/main" id="{F574F1B2-5125-114F-B675-196A5FB2C2E9}"/>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a:t>Copyright © 2020, Oracle and/or its affiliates  |  Confidential: Internal</a:t>
            </a:r>
            <a:endParaRPr lang="en-US" dirty="0"/>
          </a:p>
        </p:txBody>
      </p:sp>
      <p:sp>
        <p:nvSpPr>
          <p:cNvPr id="4" name="Date">
            <a:extLst>
              <a:ext uri="{FF2B5EF4-FFF2-40B4-BE49-F238E27FC236}">
                <a16:creationId xmlns:a16="http://schemas.microsoft.com/office/drawing/2014/main" id="{927CAF18-F47A-4226-ADD7-8C0023BC26D3}"/>
              </a:ext>
            </a:extLst>
          </p:cNvPr>
          <p:cNvSpPr>
            <a:spLocks noGrp="1"/>
          </p:cNvSpPr>
          <p:nvPr>
            <p:ph type="dt" sz="half" idx="27"/>
          </p:nvPr>
        </p:nvSpPr>
        <p:spPr/>
        <p:txBody>
          <a:bodyPr/>
          <a:lstStyle/>
          <a:p>
            <a:r>
              <a:rPr lang="en-US"/>
              <a:t>[Date]</a:t>
            </a:r>
            <a:endParaRPr lang="en-US" dirty="0"/>
          </a:p>
        </p:txBody>
      </p:sp>
    </p:spTree>
    <p:extLst>
      <p:ext uri="{BB962C8B-B14F-4D97-AF65-F5344CB8AC3E}">
        <p14:creationId xmlns:p14="http://schemas.microsoft.com/office/powerpoint/2010/main" val="11682104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Light - Title/Subtitle Quad Infographic">
    <p:bg>
      <p:bgRef idx="1001">
        <a:schemeClr val="bg1"/>
      </p:bgRef>
    </p:bg>
    <p:spTree>
      <p:nvGrpSpPr>
        <p:cNvPr id="1" name=""/>
        <p:cNvGrpSpPr/>
        <p:nvPr/>
      </p:nvGrpSpPr>
      <p:grpSpPr>
        <a:xfrm>
          <a:off x="0" y="0"/>
          <a:ext cx="0" cy="0"/>
          <a:chOff x="0" y="0"/>
          <a:chExt cx="0" cy="0"/>
        </a:xfrm>
      </p:grpSpPr>
      <p:pic>
        <p:nvPicPr>
          <p:cNvPr id="38" name="Cloud">
            <a:extLst>
              <a:ext uri="{FF2B5EF4-FFF2-40B4-BE49-F238E27FC236}">
                <a16:creationId xmlns:a16="http://schemas.microsoft.com/office/drawing/2014/main" id="{AA29764F-6A18-4348-B769-6CAB73F04C64}"/>
              </a:ext>
              <a:ext uri="{C183D7F6-B498-43B3-948B-1728B52AA6E4}">
                <adec:decorative xmlns:adec="http://schemas.microsoft.com/office/drawing/2017/decorative" val="1"/>
              </a:ext>
            </a:extLst>
          </p:cNvPr>
          <p:cNvPicPr>
            <a:picLocks noChangeAspect="1"/>
          </p:cNvPicPr>
          <p:nvPr userDrawn="1"/>
        </p:nvPicPr>
        <p:blipFill rotWithShape="1">
          <a:blip r:embed="rId2" cstate="email">
            <a:alphaModFix amt="80000"/>
            <a:extLst>
              <a:ext uri="{28A0092B-C50C-407E-A947-70E740481C1C}">
                <a14:useLocalDpi xmlns:a14="http://schemas.microsoft.com/office/drawing/2010/main" val="0"/>
              </a:ext>
            </a:extLst>
          </a:blip>
          <a:srcRect t="14269" b="31458"/>
          <a:stretch/>
        </p:blipFill>
        <p:spPr>
          <a:xfrm>
            <a:off x="6694964" y="311891"/>
            <a:ext cx="5101904" cy="1467290"/>
          </a:xfrm>
          <a:prstGeom prst="rect">
            <a:avLst/>
          </a:prstGeom>
        </p:spPr>
      </p:pic>
      <p:sp>
        <p:nvSpPr>
          <p:cNvPr id="24" name="Title">
            <a:extLst>
              <a:ext uri="{FF2B5EF4-FFF2-40B4-BE49-F238E27FC236}">
                <a16:creationId xmlns:a16="http://schemas.microsoft.com/office/drawing/2014/main" id="{8C9BB090-903F-7141-8040-376390E8FE3B}"/>
              </a:ext>
            </a:extLst>
          </p:cNvPr>
          <p:cNvSpPr>
            <a:spLocks noGrp="1"/>
          </p:cNvSpPr>
          <p:nvPr>
            <p:ph type="title" hasCustomPrompt="1"/>
          </p:nvPr>
        </p:nvSpPr>
        <p:spPr>
          <a:xfrm>
            <a:off x="766763" y="508000"/>
            <a:ext cx="10671048" cy="492103"/>
          </a:xfrm>
        </p:spPr>
        <p:txBody>
          <a:bodyPr vert="horz" lIns="0" tIns="0" rIns="0" bIns="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Title</a:t>
            </a:r>
          </a:p>
        </p:txBody>
      </p:sp>
      <p:sp>
        <p:nvSpPr>
          <p:cNvPr id="22" name="Subtitle">
            <a:extLst>
              <a:ext uri="{FF2B5EF4-FFF2-40B4-BE49-F238E27FC236}">
                <a16:creationId xmlns:a16="http://schemas.microsoft.com/office/drawing/2014/main" id="{F8627394-C302-DF4A-A2CC-76DC053BE227}"/>
              </a:ext>
            </a:extLst>
          </p:cNvPr>
          <p:cNvSpPr>
            <a:spLocks noGrp="1"/>
          </p:cNvSpPr>
          <p:nvPr>
            <p:ph type="body" sz="quarter" idx="27"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panose="020B0503020204020204" pitchFamily="34" charset="0"/>
                <a:cs typeface="Oracle Sans" panose="020B0503020204020204" pitchFamily="34" charset="0"/>
              </a:defRPr>
            </a:lvl1pPr>
          </a:lstStyle>
          <a:p>
            <a:pPr lvl="0"/>
            <a:r>
              <a:rPr lang="en-US" dirty="0"/>
              <a:t>Subtitle</a:t>
            </a:r>
          </a:p>
        </p:txBody>
      </p:sp>
      <p:sp>
        <p:nvSpPr>
          <p:cNvPr id="33" name="Picture Placeholder 1">
            <a:extLst>
              <a:ext uri="{FF2B5EF4-FFF2-40B4-BE49-F238E27FC236}">
                <a16:creationId xmlns:a16="http://schemas.microsoft.com/office/drawing/2014/main" id="{DC7ED535-9B24-2444-9E27-765F743C79F0}"/>
              </a:ext>
            </a:extLst>
          </p:cNvPr>
          <p:cNvSpPr>
            <a:spLocks noGrp="1"/>
          </p:cNvSpPr>
          <p:nvPr>
            <p:ph type="pic" sz="quarter" idx="23"/>
          </p:nvPr>
        </p:nvSpPr>
        <p:spPr>
          <a:xfrm>
            <a:off x="766763" y="1828800"/>
            <a:ext cx="1618488" cy="1618488"/>
          </a:xfrm>
          <a:prstGeom prst="rect">
            <a:avLst/>
          </a:prstGeom>
        </p:spPr>
        <p:txBody>
          <a:bodyPr/>
          <a:lstStyle/>
          <a:p>
            <a:r>
              <a:rPr lang="en-US"/>
              <a:t>Click icon to add picture</a:t>
            </a:r>
          </a:p>
        </p:txBody>
      </p:sp>
      <p:sp>
        <p:nvSpPr>
          <p:cNvPr id="25" name="Text Field 1">
            <a:extLst>
              <a:ext uri="{FF2B5EF4-FFF2-40B4-BE49-F238E27FC236}">
                <a16:creationId xmlns:a16="http://schemas.microsoft.com/office/drawing/2014/main" id="{C023883C-5CAF-9849-B009-1426F3585365}"/>
              </a:ext>
            </a:extLst>
          </p:cNvPr>
          <p:cNvSpPr>
            <a:spLocks noGrp="1"/>
          </p:cNvSpPr>
          <p:nvPr>
            <p:ph type="body" sz="quarter" idx="14"/>
          </p:nvPr>
        </p:nvSpPr>
        <p:spPr>
          <a:xfrm>
            <a:off x="2635245" y="1828800"/>
            <a:ext cx="3203704"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5" name="Picture Placeholder 2">
            <a:extLst>
              <a:ext uri="{FF2B5EF4-FFF2-40B4-BE49-F238E27FC236}">
                <a16:creationId xmlns:a16="http://schemas.microsoft.com/office/drawing/2014/main" id="{422BC426-FCDB-1347-93C5-E0102AEBC39C}"/>
              </a:ext>
            </a:extLst>
          </p:cNvPr>
          <p:cNvSpPr>
            <a:spLocks noGrp="1" noChangeAspect="1"/>
          </p:cNvSpPr>
          <p:nvPr>
            <p:ph type="pic" sz="quarter" idx="25"/>
          </p:nvPr>
        </p:nvSpPr>
        <p:spPr>
          <a:xfrm>
            <a:off x="6350303" y="1828800"/>
            <a:ext cx="1618488" cy="1618488"/>
          </a:xfrm>
          <a:prstGeom prst="rect">
            <a:avLst/>
          </a:prstGeom>
        </p:spPr>
        <p:txBody>
          <a:bodyPr/>
          <a:lstStyle/>
          <a:p>
            <a:r>
              <a:rPr lang="en-US"/>
              <a:t>Click icon to add picture</a:t>
            </a:r>
          </a:p>
        </p:txBody>
      </p:sp>
      <p:sp>
        <p:nvSpPr>
          <p:cNvPr id="31" name="Text Field 2">
            <a:extLst>
              <a:ext uri="{FF2B5EF4-FFF2-40B4-BE49-F238E27FC236}">
                <a16:creationId xmlns:a16="http://schemas.microsoft.com/office/drawing/2014/main" id="{0EDDA99D-1B70-A347-9716-4968C6A671A3}"/>
              </a:ext>
            </a:extLst>
          </p:cNvPr>
          <p:cNvSpPr>
            <a:spLocks noGrp="1"/>
          </p:cNvSpPr>
          <p:nvPr>
            <p:ph type="body" sz="quarter" idx="21"/>
          </p:nvPr>
        </p:nvSpPr>
        <p:spPr>
          <a:xfrm>
            <a:off x="8224823" y="1828800"/>
            <a:ext cx="3203704"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4" name="Picture Placeholder 3">
            <a:extLst>
              <a:ext uri="{FF2B5EF4-FFF2-40B4-BE49-F238E27FC236}">
                <a16:creationId xmlns:a16="http://schemas.microsoft.com/office/drawing/2014/main" id="{B5E51CE6-D9C1-DD40-936F-2F700452F826}"/>
              </a:ext>
            </a:extLst>
          </p:cNvPr>
          <p:cNvSpPr>
            <a:spLocks noGrp="1" noChangeAspect="1"/>
          </p:cNvSpPr>
          <p:nvPr>
            <p:ph type="pic" sz="quarter" idx="24"/>
          </p:nvPr>
        </p:nvSpPr>
        <p:spPr>
          <a:xfrm>
            <a:off x="766763" y="4222112"/>
            <a:ext cx="1618488" cy="1618488"/>
          </a:xfrm>
          <a:prstGeom prst="rect">
            <a:avLst/>
          </a:prstGeom>
        </p:spPr>
        <p:txBody>
          <a:bodyPr/>
          <a:lstStyle/>
          <a:p>
            <a:r>
              <a:rPr lang="en-US"/>
              <a:t>Click icon to add picture</a:t>
            </a:r>
          </a:p>
        </p:txBody>
      </p:sp>
      <p:sp>
        <p:nvSpPr>
          <p:cNvPr id="29" name="Text Field 3">
            <a:extLst>
              <a:ext uri="{FF2B5EF4-FFF2-40B4-BE49-F238E27FC236}">
                <a16:creationId xmlns:a16="http://schemas.microsoft.com/office/drawing/2014/main" id="{031D2CD6-C0D8-8147-83B7-2E2A8E87228F}"/>
              </a:ext>
            </a:extLst>
          </p:cNvPr>
          <p:cNvSpPr>
            <a:spLocks noGrp="1"/>
          </p:cNvSpPr>
          <p:nvPr>
            <p:ph type="body" sz="quarter" idx="20"/>
          </p:nvPr>
        </p:nvSpPr>
        <p:spPr>
          <a:xfrm>
            <a:off x="2635245" y="4222112"/>
            <a:ext cx="3203704"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6" name="Picture Placeholder 4">
            <a:extLst>
              <a:ext uri="{FF2B5EF4-FFF2-40B4-BE49-F238E27FC236}">
                <a16:creationId xmlns:a16="http://schemas.microsoft.com/office/drawing/2014/main" id="{E401E47D-2565-384E-8A5E-2C02D2EAAAAB}"/>
              </a:ext>
            </a:extLst>
          </p:cNvPr>
          <p:cNvSpPr>
            <a:spLocks noGrp="1" noChangeAspect="1"/>
          </p:cNvSpPr>
          <p:nvPr>
            <p:ph type="pic" sz="quarter" idx="26"/>
          </p:nvPr>
        </p:nvSpPr>
        <p:spPr>
          <a:xfrm>
            <a:off x="6350303" y="4222112"/>
            <a:ext cx="1618488" cy="1618488"/>
          </a:xfrm>
          <a:prstGeom prst="rect">
            <a:avLst/>
          </a:prstGeom>
        </p:spPr>
        <p:txBody>
          <a:bodyPr/>
          <a:lstStyle/>
          <a:p>
            <a:r>
              <a:rPr lang="en-US"/>
              <a:t>Click icon to add picture</a:t>
            </a:r>
          </a:p>
        </p:txBody>
      </p:sp>
      <p:sp>
        <p:nvSpPr>
          <p:cNvPr id="32" name="Text Field 4">
            <a:extLst>
              <a:ext uri="{FF2B5EF4-FFF2-40B4-BE49-F238E27FC236}">
                <a16:creationId xmlns:a16="http://schemas.microsoft.com/office/drawing/2014/main" id="{41923FF5-9A13-1F4B-89D9-62FE2B438352}"/>
              </a:ext>
            </a:extLst>
          </p:cNvPr>
          <p:cNvSpPr>
            <a:spLocks noGrp="1"/>
          </p:cNvSpPr>
          <p:nvPr>
            <p:ph type="body" sz="quarter" idx="22"/>
          </p:nvPr>
        </p:nvSpPr>
        <p:spPr>
          <a:xfrm>
            <a:off x="8224823" y="4222112"/>
            <a:ext cx="3203704"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Slide Number">
            <a:extLst>
              <a:ext uri="{FF2B5EF4-FFF2-40B4-BE49-F238E27FC236}">
                <a16:creationId xmlns:a16="http://schemas.microsoft.com/office/drawing/2014/main" id="{237B0D71-84FB-B345-90D3-3D24EEBD0C2E}"/>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8" name="Footer">
            <a:extLst>
              <a:ext uri="{FF2B5EF4-FFF2-40B4-BE49-F238E27FC236}">
                <a16:creationId xmlns:a16="http://schemas.microsoft.com/office/drawing/2014/main" id="{DACB8D5A-1D6D-124B-A372-69C969095AF5}"/>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a:t>Copyright © 2020, Oracle and/or its affiliates  |  Confidential: Internal</a:t>
            </a:r>
            <a:endParaRPr lang="en-US" dirty="0"/>
          </a:p>
        </p:txBody>
      </p:sp>
      <p:sp>
        <p:nvSpPr>
          <p:cNvPr id="3" name="Date">
            <a:extLst>
              <a:ext uri="{FF2B5EF4-FFF2-40B4-BE49-F238E27FC236}">
                <a16:creationId xmlns:a16="http://schemas.microsoft.com/office/drawing/2014/main" id="{9AB8C183-C6B7-4039-B155-6182ED1724B8}"/>
              </a:ext>
            </a:extLst>
          </p:cNvPr>
          <p:cNvSpPr>
            <a:spLocks noGrp="1"/>
          </p:cNvSpPr>
          <p:nvPr>
            <p:ph type="dt" sz="half" idx="28"/>
          </p:nvPr>
        </p:nvSpPr>
        <p:spPr/>
        <p:txBody>
          <a:bodyPr/>
          <a:lstStyle/>
          <a:p>
            <a:r>
              <a:rPr lang="en-US"/>
              <a:t>[Date]</a:t>
            </a:r>
            <a:endParaRPr lang="en-US" dirty="0"/>
          </a:p>
        </p:txBody>
      </p:sp>
    </p:spTree>
    <p:extLst>
      <p:ext uri="{BB962C8B-B14F-4D97-AF65-F5344CB8AC3E}">
        <p14:creationId xmlns:p14="http://schemas.microsoft.com/office/powerpoint/2010/main" val="23421078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Dark - Title/Subtitle Quad Infographic">
    <p:bg>
      <p:bgRef idx="1001">
        <a:schemeClr val="bg1"/>
      </p:bgRef>
    </p:bg>
    <p:spTree>
      <p:nvGrpSpPr>
        <p:cNvPr id="1" name=""/>
        <p:cNvGrpSpPr/>
        <p:nvPr/>
      </p:nvGrpSpPr>
      <p:grpSpPr>
        <a:xfrm>
          <a:off x="0" y="0"/>
          <a:ext cx="0" cy="0"/>
          <a:chOff x="0" y="0"/>
          <a:chExt cx="0" cy="0"/>
        </a:xfrm>
      </p:grpSpPr>
      <p:pic>
        <p:nvPicPr>
          <p:cNvPr id="21" name="Cloud">
            <a:extLst>
              <a:ext uri="{FF2B5EF4-FFF2-40B4-BE49-F238E27FC236}">
                <a16:creationId xmlns:a16="http://schemas.microsoft.com/office/drawing/2014/main" id="{8CAE03BE-473C-480E-8678-463CF6F92416}"/>
              </a:ext>
              <a:ext uri="{C183D7F6-B498-43B3-948B-1728B52AA6E4}">
                <adec:decorative xmlns:adec="http://schemas.microsoft.com/office/drawing/2017/decorative" val="1"/>
              </a:ext>
            </a:extLst>
          </p:cNvPr>
          <p:cNvPicPr>
            <a:picLocks noChangeAspect="1"/>
          </p:cNvPicPr>
          <p:nvPr userDrawn="1"/>
        </p:nvPicPr>
        <p:blipFill rotWithShape="1">
          <a:blip r:embed="rId2" cstate="email">
            <a:alphaModFix amt="80000"/>
            <a:extLst>
              <a:ext uri="{28A0092B-C50C-407E-A947-70E740481C1C}">
                <a14:useLocalDpi xmlns:a14="http://schemas.microsoft.com/office/drawing/2010/main" val="0"/>
              </a:ext>
            </a:extLst>
          </a:blip>
          <a:srcRect t="27244" b="25737"/>
          <a:stretch/>
        </p:blipFill>
        <p:spPr bwMode="invGray">
          <a:xfrm>
            <a:off x="6694964" y="508001"/>
            <a:ext cx="5101904" cy="1271180"/>
          </a:xfrm>
          <a:prstGeom prst="rect">
            <a:avLst/>
          </a:prstGeom>
        </p:spPr>
      </p:pic>
      <p:sp>
        <p:nvSpPr>
          <p:cNvPr id="24" name="Title">
            <a:extLst>
              <a:ext uri="{FF2B5EF4-FFF2-40B4-BE49-F238E27FC236}">
                <a16:creationId xmlns:a16="http://schemas.microsoft.com/office/drawing/2014/main" id="{8C9BB090-903F-7141-8040-376390E8FE3B}"/>
              </a:ext>
            </a:extLst>
          </p:cNvPr>
          <p:cNvSpPr>
            <a:spLocks noGrp="1"/>
          </p:cNvSpPr>
          <p:nvPr>
            <p:ph type="title" hasCustomPrompt="1"/>
          </p:nvPr>
        </p:nvSpPr>
        <p:spPr>
          <a:xfrm>
            <a:off x="766763" y="508000"/>
            <a:ext cx="10671048" cy="492103"/>
          </a:xfrm>
        </p:spPr>
        <p:txBody>
          <a:bodyPr vert="horz" lIns="0" tIns="0" rIns="0" bIns="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Title</a:t>
            </a:r>
          </a:p>
        </p:txBody>
      </p:sp>
      <p:sp>
        <p:nvSpPr>
          <p:cNvPr id="22" name="Subtitle">
            <a:extLst>
              <a:ext uri="{FF2B5EF4-FFF2-40B4-BE49-F238E27FC236}">
                <a16:creationId xmlns:a16="http://schemas.microsoft.com/office/drawing/2014/main" id="{F8627394-C302-DF4A-A2CC-76DC053BE227}"/>
              </a:ext>
            </a:extLst>
          </p:cNvPr>
          <p:cNvSpPr>
            <a:spLocks noGrp="1"/>
          </p:cNvSpPr>
          <p:nvPr>
            <p:ph type="body" sz="quarter" idx="27"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panose="020B0503020204020204" pitchFamily="34" charset="0"/>
                <a:cs typeface="Oracle Sans" panose="020B0503020204020204" pitchFamily="34" charset="0"/>
              </a:defRPr>
            </a:lvl1pPr>
          </a:lstStyle>
          <a:p>
            <a:pPr lvl="0"/>
            <a:r>
              <a:rPr lang="en-US" dirty="0"/>
              <a:t>Subtitle</a:t>
            </a:r>
          </a:p>
        </p:txBody>
      </p:sp>
      <p:sp>
        <p:nvSpPr>
          <p:cNvPr id="33" name="Picture Placeholder 1">
            <a:extLst>
              <a:ext uri="{FF2B5EF4-FFF2-40B4-BE49-F238E27FC236}">
                <a16:creationId xmlns:a16="http://schemas.microsoft.com/office/drawing/2014/main" id="{DC7ED535-9B24-2444-9E27-765F743C79F0}"/>
              </a:ext>
            </a:extLst>
          </p:cNvPr>
          <p:cNvSpPr>
            <a:spLocks noGrp="1"/>
          </p:cNvSpPr>
          <p:nvPr>
            <p:ph type="pic" sz="quarter" idx="23"/>
          </p:nvPr>
        </p:nvSpPr>
        <p:spPr>
          <a:xfrm>
            <a:off x="766763" y="1828800"/>
            <a:ext cx="1618488" cy="1618488"/>
          </a:xfrm>
          <a:prstGeom prst="rect">
            <a:avLst/>
          </a:prstGeom>
        </p:spPr>
        <p:txBody>
          <a:bodyPr/>
          <a:lstStyle/>
          <a:p>
            <a:r>
              <a:rPr lang="en-US"/>
              <a:t>Click icon to add picture</a:t>
            </a:r>
          </a:p>
        </p:txBody>
      </p:sp>
      <p:sp>
        <p:nvSpPr>
          <p:cNvPr id="25" name="Text Field 1">
            <a:extLst>
              <a:ext uri="{FF2B5EF4-FFF2-40B4-BE49-F238E27FC236}">
                <a16:creationId xmlns:a16="http://schemas.microsoft.com/office/drawing/2014/main" id="{C023883C-5CAF-9849-B009-1426F3585365}"/>
              </a:ext>
            </a:extLst>
          </p:cNvPr>
          <p:cNvSpPr>
            <a:spLocks noGrp="1"/>
          </p:cNvSpPr>
          <p:nvPr>
            <p:ph type="body" sz="quarter" idx="14"/>
          </p:nvPr>
        </p:nvSpPr>
        <p:spPr>
          <a:xfrm>
            <a:off x="2635245" y="1828800"/>
            <a:ext cx="3203704"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5" name="Picture Placeholder 2">
            <a:extLst>
              <a:ext uri="{FF2B5EF4-FFF2-40B4-BE49-F238E27FC236}">
                <a16:creationId xmlns:a16="http://schemas.microsoft.com/office/drawing/2014/main" id="{422BC426-FCDB-1347-93C5-E0102AEBC39C}"/>
              </a:ext>
            </a:extLst>
          </p:cNvPr>
          <p:cNvSpPr>
            <a:spLocks noGrp="1" noChangeAspect="1"/>
          </p:cNvSpPr>
          <p:nvPr>
            <p:ph type="pic" sz="quarter" idx="25"/>
          </p:nvPr>
        </p:nvSpPr>
        <p:spPr>
          <a:xfrm>
            <a:off x="6350303" y="1828800"/>
            <a:ext cx="1618488" cy="1618488"/>
          </a:xfrm>
          <a:prstGeom prst="rect">
            <a:avLst/>
          </a:prstGeom>
        </p:spPr>
        <p:txBody>
          <a:bodyPr/>
          <a:lstStyle/>
          <a:p>
            <a:r>
              <a:rPr lang="en-US"/>
              <a:t>Click icon to add picture</a:t>
            </a:r>
          </a:p>
        </p:txBody>
      </p:sp>
      <p:sp>
        <p:nvSpPr>
          <p:cNvPr id="31" name="Text Field 2">
            <a:extLst>
              <a:ext uri="{FF2B5EF4-FFF2-40B4-BE49-F238E27FC236}">
                <a16:creationId xmlns:a16="http://schemas.microsoft.com/office/drawing/2014/main" id="{0EDDA99D-1B70-A347-9716-4968C6A671A3}"/>
              </a:ext>
            </a:extLst>
          </p:cNvPr>
          <p:cNvSpPr>
            <a:spLocks noGrp="1"/>
          </p:cNvSpPr>
          <p:nvPr>
            <p:ph type="body" sz="quarter" idx="21"/>
          </p:nvPr>
        </p:nvSpPr>
        <p:spPr>
          <a:xfrm>
            <a:off x="8224823" y="1828800"/>
            <a:ext cx="3203704"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4" name="Picture Placeholder 3">
            <a:extLst>
              <a:ext uri="{FF2B5EF4-FFF2-40B4-BE49-F238E27FC236}">
                <a16:creationId xmlns:a16="http://schemas.microsoft.com/office/drawing/2014/main" id="{B5E51CE6-D9C1-DD40-936F-2F700452F826}"/>
              </a:ext>
            </a:extLst>
          </p:cNvPr>
          <p:cNvSpPr>
            <a:spLocks noGrp="1" noChangeAspect="1"/>
          </p:cNvSpPr>
          <p:nvPr>
            <p:ph type="pic" sz="quarter" idx="24"/>
          </p:nvPr>
        </p:nvSpPr>
        <p:spPr>
          <a:xfrm>
            <a:off x="766763" y="4222112"/>
            <a:ext cx="1618488" cy="1618488"/>
          </a:xfrm>
          <a:prstGeom prst="rect">
            <a:avLst/>
          </a:prstGeom>
        </p:spPr>
        <p:txBody>
          <a:bodyPr/>
          <a:lstStyle/>
          <a:p>
            <a:r>
              <a:rPr lang="en-US"/>
              <a:t>Click icon to add picture</a:t>
            </a:r>
          </a:p>
        </p:txBody>
      </p:sp>
      <p:sp>
        <p:nvSpPr>
          <p:cNvPr id="29" name="Text Field 3">
            <a:extLst>
              <a:ext uri="{FF2B5EF4-FFF2-40B4-BE49-F238E27FC236}">
                <a16:creationId xmlns:a16="http://schemas.microsoft.com/office/drawing/2014/main" id="{031D2CD6-C0D8-8147-83B7-2E2A8E87228F}"/>
              </a:ext>
            </a:extLst>
          </p:cNvPr>
          <p:cNvSpPr>
            <a:spLocks noGrp="1"/>
          </p:cNvSpPr>
          <p:nvPr>
            <p:ph type="body" sz="quarter" idx="20"/>
          </p:nvPr>
        </p:nvSpPr>
        <p:spPr>
          <a:xfrm>
            <a:off x="2635245" y="4222112"/>
            <a:ext cx="3203704"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6" name="Picture Placeholder 4">
            <a:extLst>
              <a:ext uri="{FF2B5EF4-FFF2-40B4-BE49-F238E27FC236}">
                <a16:creationId xmlns:a16="http://schemas.microsoft.com/office/drawing/2014/main" id="{E401E47D-2565-384E-8A5E-2C02D2EAAAAB}"/>
              </a:ext>
            </a:extLst>
          </p:cNvPr>
          <p:cNvSpPr>
            <a:spLocks noGrp="1" noChangeAspect="1"/>
          </p:cNvSpPr>
          <p:nvPr>
            <p:ph type="pic" sz="quarter" idx="26"/>
          </p:nvPr>
        </p:nvSpPr>
        <p:spPr>
          <a:xfrm>
            <a:off x="6350303" y="4222112"/>
            <a:ext cx="1618488" cy="1618488"/>
          </a:xfrm>
          <a:prstGeom prst="rect">
            <a:avLst/>
          </a:prstGeom>
        </p:spPr>
        <p:txBody>
          <a:bodyPr/>
          <a:lstStyle/>
          <a:p>
            <a:r>
              <a:rPr lang="en-US"/>
              <a:t>Click icon to add picture</a:t>
            </a:r>
          </a:p>
        </p:txBody>
      </p:sp>
      <p:sp>
        <p:nvSpPr>
          <p:cNvPr id="32" name="Text Field 4">
            <a:extLst>
              <a:ext uri="{FF2B5EF4-FFF2-40B4-BE49-F238E27FC236}">
                <a16:creationId xmlns:a16="http://schemas.microsoft.com/office/drawing/2014/main" id="{41923FF5-9A13-1F4B-89D9-62FE2B438352}"/>
              </a:ext>
            </a:extLst>
          </p:cNvPr>
          <p:cNvSpPr>
            <a:spLocks noGrp="1"/>
          </p:cNvSpPr>
          <p:nvPr>
            <p:ph type="body" sz="quarter" idx="22"/>
          </p:nvPr>
        </p:nvSpPr>
        <p:spPr>
          <a:xfrm>
            <a:off x="8224823" y="4222112"/>
            <a:ext cx="3203704"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Slide Number">
            <a:extLst>
              <a:ext uri="{FF2B5EF4-FFF2-40B4-BE49-F238E27FC236}">
                <a16:creationId xmlns:a16="http://schemas.microsoft.com/office/drawing/2014/main" id="{237B0D71-84FB-B345-90D3-3D24EEBD0C2E}"/>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8" name="Footer">
            <a:extLst>
              <a:ext uri="{FF2B5EF4-FFF2-40B4-BE49-F238E27FC236}">
                <a16:creationId xmlns:a16="http://schemas.microsoft.com/office/drawing/2014/main" id="{DACB8D5A-1D6D-124B-A372-69C969095AF5}"/>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a:t>Copyright © 2020, Oracle and/or its affiliates  |  Confidential: Internal</a:t>
            </a:r>
            <a:endParaRPr lang="en-US" dirty="0"/>
          </a:p>
        </p:txBody>
      </p:sp>
      <p:sp>
        <p:nvSpPr>
          <p:cNvPr id="2" name="Date">
            <a:extLst>
              <a:ext uri="{FF2B5EF4-FFF2-40B4-BE49-F238E27FC236}">
                <a16:creationId xmlns:a16="http://schemas.microsoft.com/office/drawing/2014/main" id="{D9934A67-AA2F-42E3-B34C-A006097AC6D1}"/>
              </a:ext>
            </a:extLst>
          </p:cNvPr>
          <p:cNvSpPr>
            <a:spLocks noGrp="1"/>
          </p:cNvSpPr>
          <p:nvPr>
            <p:ph type="dt" sz="half" idx="28"/>
          </p:nvPr>
        </p:nvSpPr>
        <p:spPr/>
        <p:txBody>
          <a:bodyPr/>
          <a:lstStyle/>
          <a:p>
            <a:r>
              <a:rPr lang="en-US"/>
              <a:t>[Date]</a:t>
            </a:r>
            <a:endParaRPr lang="en-US" dirty="0"/>
          </a:p>
        </p:txBody>
      </p:sp>
    </p:spTree>
    <p:extLst>
      <p:ext uri="{BB962C8B-B14F-4D97-AF65-F5344CB8AC3E}">
        <p14:creationId xmlns:p14="http://schemas.microsoft.com/office/powerpoint/2010/main" val="7917507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Light - Quote with Abstract Border">
    <p:spTree>
      <p:nvGrpSpPr>
        <p:cNvPr id="1" name=""/>
        <p:cNvGrpSpPr/>
        <p:nvPr/>
      </p:nvGrpSpPr>
      <p:grpSpPr>
        <a:xfrm>
          <a:off x="0" y="0"/>
          <a:ext cx="0" cy="0"/>
          <a:chOff x="0" y="0"/>
          <a:chExt cx="0" cy="0"/>
        </a:xfrm>
      </p:grpSpPr>
      <p:pic>
        <p:nvPicPr>
          <p:cNvPr id="15" name="Abstract Illustration">
            <a:extLst>
              <a:ext uri="{FF2B5EF4-FFF2-40B4-BE49-F238E27FC236}">
                <a16:creationId xmlns:a16="http://schemas.microsoft.com/office/drawing/2014/main" id="{4BA47984-3BFF-A548-8C6E-B57F84FA9732}"/>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val="0"/>
              </a:ext>
            </a:extLst>
          </a:blip>
          <a:srcRect/>
          <a:stretch>
            <a:fillRect/>
          </a:stretch>
        </p:blipFill>
        <p:spPr>
          <a:xfrm>
            <a:off x="0" y="0"/>
            <a:ext cx="12192000" cy="6858000"/>
          </a:xfrm>
          <a:custGeom>
            <a:avLst/>
            <a:gdLst>
              <a:gd name="connsiteX0" fmla="*/ 761999 w 12192000"/>
              <a:gd name="connsiteY0" fmla="*/ 587874 h 6858000"/>
              <a:gd name="connsiteX1" fmla="*/ 761999 w 12192000"/>
              <a:gd name="connsiteY1" fmla="*/ 6270127 h 6858000"/>
              <a:gd name="connsiteX2" fmla="*/ 11430000 w 12192000"/>
              <a:gd name="connsiteY2" fmla="*/ 6270127 h 6858000"/>
              <a:gd name="connsiteX3" fmla="*/ 11430000 w 12192000"/>
              <a:gd name="connsiteY3" fmla="*/ 587874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761999" y="587874"/>
                </a:moveTo>
                <a:lnTo>
                  <a:pt x="761999" y="6270127"/>
                </a:lnTo>
                <a:lnTo>
                  <a:pt x="11430000" y="6270127"/>
                </a:lnTo>
                <a:lnTo>
                  <a:pt x="11430000" y="587874"/>
                </a:lnTo>
                <a:close/>
                <a:moveTo>
                  <a:pt x="0" y="0"/>
                </a:moveTo>
                <a:lnTo>
                  <a:pt x="12192000" y="0"/>
                </a:lnTo>
                <a:lnTo>
                  <a:pt x="12192000" y="6858000"/>
                </a:lnTo>
                <a:lnTo>
                  <a:pt x="0" y="6858000"/>
                </a:lnTo>
                <a:close/>
              </a:path>
            </a:pathLst>
          </a:custGeom>
        </p:spPr>
      </p:pic>
      <p:pic>
        <p:nvPicPr>
          <p:cNvPr id="34" name="OTag">
            <a:extLst>
              <a:ext uri="{FF2B5EF4-FFF2-40B4-BE49-F238E27FC236}">
                <a16:creationId xmlns:a16="http://schemas.microsoft.com/office/drawing/2014/main" id="{13B56594-FE97-D04E-A433-8BA9531F6F1D}"/>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cxnSp>
        <p:nvCxnSpPr>
          <p:cNvPr id="16" name="Accent Mark">
            <a:extLst>
              <a:ext uri="{FF2B5EF4-FFF2-40B4-BE49-F238E27FC236}">
                <a16:creationId xmlns:a16="http://schemas.microsoft.com/office/drawing/2014/main" id="{ED6156A2-55E5-4822-B2F8-D0355110D52C}"/>
              </a:ext>
              <a:ext uri="{C183D7F6-B498-43B3-948B-1728B52AA6E4}">
                <adec:decorative xmlns:adec="http://schemas.microsoft.com/office/drawing/2017/decorative" val="1"/>
              </a:ext>
            </a:extLst>
          </p:cNvPr>
          <p:cNvCxnSpPr>
            <a:cxnSpLocks/>
          </p:cNvCxnSpPr>
          <p:nvPr userDrawn="1"/>
        </p:nvCxnSpPr>
        <p:spPr>
          <a:xfrm flipH="1">
            <a:off x="1019490" y="4165187"/>
            <a:ext cx="310896"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2" name="Quote">
            <a:extLst>
              <a:ext uri="{FF2B5EF4-FFF2-40B4-BE49-F238E27FC236}">
                <a16:creationId xmlns:a16="http://schemas.microsoft.com/office/drawing/2014/main" id="{20F47C45-3A3E-4B4A-B3E9-2C7419A343E4}"/>
              </a:ext>
            </a:extLst>
          </p:cNvPr>
          <p:cNvSpPr>
            <a:spLocks noGrp="1"/>
          </p:cNvSpPr>
          <p:nvPr>
            <p:ph type="title" hasCustomPrompt="1"/>
          </p:nvPr>
        </p:nvSpPr>
        <p:spPr>
          <a:xfrm>
            <a:off x="1012997" y="2386584"/>
            <a:ext cx="10164016" cy="1481328"/>
          </a:xfrm>
          <a:noFill/>
        </p:spPr>
        <p:txBody>
          <a:bodyPr vert="horz" wrap="square" lIns="0" tIns="0" rIns="0" bIns="0" rtlCol="0" anchor="b" anchorCtr="0">
            <a:noAutofit/>
          </a:bodyPr>
          <a:lstStyle>
            <a:lvl1pPr>
              <a:defRPr lang="en-US" sz="3200" b="0" dirty="0">
                <a:latin typeface="+mj-lt"/>
                <a:cs typeface="Oracle Sans Tab" panose="020B0503020204020204" pitchFamily="34" charset="0"/>
              </a:defRPr>
            </a:lvl1pPr>
          </a:lstStyle>
          <a:p>
            <a:pPr marL="0" marR="0" lvl="0" indent="0" fontAlgn="t">
              <a:lnSpc>
                <a:spcPct val="100000"/>
              </a:lnSpc>
              <a:spcBef>
                <a:spcPts val="0"/>
              </a:spcBef>
              <a:spcAft>
                <a:spcPts val="0"/>
              </a:spcAft>
              <a:buClrTx/>
              <a:buSzTx/>
              <a:buFont typeface="System Font Regular"/>
              <a:tabLst/>
            </a:pPr>
            <a:r>
              <a:rPr lang="en-US" dirty="0"/>
              <a:t>“Click to type customer or partner quote surrounded by quotation marks.” Remove/replace placeholder logo as needed.</a:t>
            </a:r>
          </a:p>
        </p:txBody>
      </p:sp>
      <p:sp>
        <p:nvSpPr>
          <p:cNvPr id="11" name="Text Field">
            <a:extLst>
              <a:ext uri="{FF2B5EF4-FFF2-40B4-BE49-F238E27FC236}">
                <a16:creationId xmlns:a16="http://schemas.microsoft.com/office/drawing/2014/main" id="{64B2DE50-0500-D341-B88E-362BEEF5810C}"/>
              </a:ext>
            </a:extLst>
          </p:cNvPr>
          <p:cNvSpPr>
            <a:spLocks noGrp="1"/>
          </p:cNvSpPr>
          <p:nvPr>
            <p:ph type="body" sz="quarter" idx="35" hasCustomPrompt="1"/>
          </p:nvPr>
        </p:nvSpPr>
        <p:spPr>
          <a:xfrm>
            <a:off x="1018030" y="4537074"/>
            <a:ext cx="5077970" cy="266291"/>
          </a:xfrm>
          <a:prstGeom prst="rect">
            <a:avLst/>
          </a:prstGeom>
        </p:spPr>
        <p:txBody>
          <a:bodyPr>
            <a:noAutofit/>
          </a:bodyPr>
          <a:lstStyle>
            <a:lvl1pPr>
              <a:defRPr b="1"/>
            </a:lvl1pPr>
          </a:lstStyle>
          <a:p>
            <a:pPr lvl="0"/>
            <a:r>
              <a:rPr lang="en-US" dirty="0"/>
              <a:t>Name</a:t>
            </a:r>
          </a:p>
        </p:txBody>
      </p:sp>
      <p:sp>
        <p:nvSpPr>
          <p:cNvPr id="10" name="Text Field 2">
            <a:extLst>
              <a:ext uri="{FF2B5EF4-FFF2-40B4-BE49-F238E27FC236}">
                <a16:creationId xmlns:a16="http://schemas.microsoft.com/office/drawing/2014/main" id="{18FFF1FB-05AB-0B41-BAE5-8E8BC51700AF}"/>
              </a:ext>
            </a:extLst>
          </p:cNvPr>
          <p:cNvSpPr>
            <a:spLocks noGrp="1"/>
          </p:cNvSpPr>
          <p:nvPr>
            <p:ph type="body" sz="quarter" idx="34" hasCustomPrompt="1"/>
          </p:nvPr>
        </p:nvSpPr>
        <p:spPr>
          <a:xfrm>
            <a:off x="1018030" y="4874667"/>
            <a:ext cx="5077970" cy="895181"/>
          </a:xfrm>
          <a:prstGeom prst="rect">
            <a:avLst/>
          </a:prstGeom>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2019</a:t>
            </a:r>
          </a:p>
        </p:txBody>
      </p:sp>
      <p:sp>
        <p:nvSpPr>
          <p:cNvPr id="5" name="Slide Number">
            <a:extLst>
              <a:ext uri="{FF2B5EF4-FFF2-40B4-BE49-F238E27FC236}">
                <a16:creationId xmlns:a16="http://schemas.microsoft.com/office/drawing/2014/main" id="{6802DDC0-D834-4DBB-9D15-8D2C341B01C3}"/>
              </a:ext>
            </a:extLst>
          </p:cNvPr>
          <p:cNvSpPr>
            <a:spLocks noGrp="1"/>
          </p:cNvSpPr>
          <p:nvPr>
            <p:ph type="sldNum" sz="quarter" idx="38"/>
          </p:nvPr>
        </p:nvSpPr>
        <p:spPr bwMode="gray"/>
        <p:txBody>
          <a:bodyPr/>
          <a:lstStyle>
            <a:lvl1pPr>
              <a:defRPr>
                <a:solidFill>
                  <a:srgbClr val="FFFFFF"/>
                </a:solidFill>
              </a:defRPr>
            </a:lvl1pPr>
          </a:lstStyle>
          <a:p>
            <a:fld id="{345D60D9-5372-5F40-9443-0F9AE5BDC3C8}" type="slidenum">
              <a:rPr lang="en-US" smtClean="0"/>
              <a:pPr/>
              <a:t>‹#›</a:t>
            </a:fld>
            <a:endParaRPr lang="en-US" dirty="0"/>
          </a:p>
        </p:txBody>
      </p:sp>
      <p:sp>
        <p:nvSpPr>
          <p:cNvPr id="4" name="Footer">
            <a:extLst>
              <a:ext uri="{FF2B5EF4-FFF2-40B4-BE49-F238E27FC236}">
                <a16:creationId xmlns:a16="http://schemas.microsoft.com/office/drawing/2014/main" id="{B1ABE0E5-8B15-4D04-9D70-39319042DB8B}"/>
              </a:ext>
            </a:extLst>
          </p:cNvPr>
          <p:cNvSpPr>
            <a:spLocks noGrp="1"/>
          </p:cNvSpPr>
          <p:nvPr>
            <p:ph type="ftr" sz="quarter" idx="37"/>
          </p:nvPr>
        </p:nvSpPr>
        <p:spPr bwMode="gray"/>
        <p:txBody>
          <a:bodyPr/>
          <a:lstStyle>
            <a:lvl1pPr>
              <a:defRPr>
                <a:solidFill>
                  <a:srgbClr val="FFFFFF"/>
                </a:solidFill>
              </a:defRPr>
            </a:lvl1pPr>
          </a:lstStyle>
          <a:p>
            <a:r>
              <a:rPr lang="en-US"/>
              <a:t>Copyright © 2020, Oracle and/or its affiliates  |  Confidential: Internal/Restricted/Highly Restricted</a:t>
            </a:r>
            <a:endParaRPr lang="en-US" dirty="0"/>
          </a:p>
        </p:txBody>
      </p:sp>
      <p:sp>
        <p:nvSpPr>
          <p:cNvPr id="3" name="Date">
            <a:extLst>
              <a:ext uri="{FF2B5EF4-FFF2-40B4-BE49-F238E27FC236}">
                <a16:creationId xmlns:a16="http://schemas.microsoft.com/office/drawing/2014/main" id="{C6D700A2-C79D-42D6-8CF2-AE12C80EEFDB}"/>
              </a:ext>
            </a:extLst>
          </p:cNvPr>
          <p:cNvSpPr>
            <a:spLocks noGrp="1"/>
          </p:cNvSpPr>
          <p:nvPr>
            <p:ph type="dt" sz="half" idx="36"/>
          </p:nvPr>
        </p:nvSpPr>
        <p:spPr bwMode="gray"/>
        <p:txBody>
          <a:bodyPr/>
          <a:lstStyle>
            <a:lvl1pPr>
              <a:defRPr>
                <a:solidFill>
                  <a:srgbClr val="FFFFFF"/>
                </a:solidFill>
              </a:defRPr>
            </a:lvl1pPr>
          </a:lstStyle>
          <a:p>
            <a:r>
              <a:rPr lang="en-US"/>
              <a:t>[Date]</a:t>
            </a:r>
            <a:endParaRPr lang="en-US" dirty="0"/>
          </a:p>
        </p:txBody>
      </p:sp>
    </p:spTree>
    <p:extLst>
      <p:ext uri="{BB962C8B-B14F-4D97-AF65-F5344CB8AC3E}">
        <p14:creationId xmlns:p14="http://schemas.microsoft.com/office/powerpoint/2010/main" val="3672805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0.xml><?xml version="1.0" encoding="utf-8"?>
<p:sldLayout xmlns:a="http://schemas.openxmlformats.org/drawingml/2006/main" xmlns:r="http://schemas.openxmlformats.org/officeDocument/2006/relationships" xmlns:p="http://schemas.openxmlformats.org/presentationml/2006/main" showMasterSp="0" preserve="1" userDrawn="1">
  <p:cSld name="Light - Metric">
    <p:spTree>
      <p:nvGrpSpPr>
        <p:cNvPr id="1" name=""/>
        <p:cNvGrpSpPr/>
        <p:nvPr/>
      </p:nvGrpSpPr>
      <p:grpSpPr>
        <a:xfrm>
          <a:off x="0" y="0"/>
          <a:ext cx="0" cy="0"/>
          <a:chOff x="0" y="0"/>
          <a:chExt cx="0" cy="0"/>
        </a:xfrm>
      </p:grpSpPr>
      <p:pic>
        <p:nvPicPr>
          <p:cNvPr id="21" name="Data Texture Image">
            <a:extLst>
              <a:ext uri="{FF2B5EF4-FFF2-40B4-BE49-F238E27FC236}">
                <a16:creationId xmlns:a16="http://schemas.microsoft.com/office/drawing/2014/main" id="{B8655406-E8E9-45CA-B4B8-93397F8AB010}"/>
              </a:ext>
              <a:ext uri="{C183D7F6-B498-43B3-948B-1728B52AA6E4}">
                <adec:decorative xmlns:adec="http://schemas.microsoft.com/office/drawing/2017/decorative" val="1"/>
              </a:ext>
            </a:extLst>
          </p:cNvPr>
          <p:cNvPicPr>
            <a:picLocks noChangeAspect="1"/>
          </p:cNvPicPr>
          <p:nvPr userDrawn="1"/>
        </p:nvPicPr>
        <p:blipFill rotWithShape="1">
          <a:blip r:embed="rId2" cstate="email">
            <a:alphaModFix amt="30000"/>
            <a:extLst>
              <a:ext uri="{28A0092B-C50C-407E-A947-70E740481C1C}">
                <a14:useLocalDpi xmlns:a14="http://schemas.microsoft.com/office/drawing/2010/main" val="0"/>
              </a:ext>
            </a:extLst>
          </a:blip>
          <a:srcRect l="49997"/>
          <a:stretch/>
        </p:blipFill>
        <p:spPr>
          <a:xfrm>
            <a:off x="6095652" y="0"/>
            <a:ext cx="6096348" cy="6858000"/>
          </a:xfrm>
          <a:prstGeom prst="rect">
            <a:avLst/>
          </a:prstGeom>
        </p:spPr>
      </p:pic>
      <p:pic>
        <p:nvPicPr>
          <p:cNvPr id="23" name="OTag">
            <a:extLst>
              <a:ext uri="{FF2B5EF4-FFF2-40B4-BE49-F238E27FC236}">
                <a16:creationId xmlns:a16="http://schemas.microsoft.com/office/drawing/2014/main" id="{000C5F04-372F-427E-81C5-11434B35699B}"/>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71217" y="6355080"/>
            <a:ext cx="502920" cy="502920"/>
          </a:xfrm>
          <a:prstGeom prst="rect">
            <a:avLst/>
          </a:prstGeom>
        </p:spPr>
      </p:pic>
      <p:pic>
        <p:nvPicPr>
          <p:cNvPr id="22" name="Abstract Pattern Strip">
            <a:extLst>
              <a:ext uri="{FF2B5EF4-FFF2-40B4-BE49-F238E27FC236}">
                <a16:creationId xmlns:a16="http://schemas.microsoft.com/office/drawing/2014/main" id="{79609DDF-9254-400D-B4BC-87BCA98D0B91}"/>
              </a:ext>
              <a:ext uri="{C183D7F6-B498-43B3-948B-1728B52AA6E4}">
                <adec:decorative xmlns:adec="http://schemas.microsoft.com/office/drawing/2017/decorative" val="1"/>
              </a:ext>
            </a:extLst>
          </p:cNvPr>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11895" y="0"/>
            <a:ext cx="12192000" cy="254000"/>
          </a:xfrm>
          <a:prstGeom prst="rect">
            <a:avLst/>
          </a:prstGeom>
        </p:spPr>
      </p:pic>
      <p:sp>
        <p:nvSpPr>
          <p:cNvPr id="3" name="Metric">
            <a:extLst>
              <a:ext uri="{FF2B5EF4-FFF2-40B4-BE49-F238E27FC236}">
                <a16:creationId xmlns:a16="http://schemas.microsoft.com/office/drawing/2014/main" id="{1922C752-ED3E-4C21-9DC2-8EE8BF815DEA}"/>
              </a:ext>
            </a:extLst>
          </p:cNvPr>
          <p:cNvSpPr>
            <a:spLocks noGrp="1"/>
          </p:cNvSpPr>
          <p:nvPr>
            <p:ph type="title" hasCustomPrompt="1"/>
          </p:nvPr>
        </p:nvSpPr>
        <p:spPr>
          <a:xfrm>
            <a:off x="768875" y="2297203"/>
            <a:ext cx="5078335" cy="877163"/>
          </a:xfrm>
          <a:noFill/>
        </p:spPr>
        <p:txBody>
          <a:bodyPr vert="horz" wrap="square" lIns="0" tIns="0" rIns="0" bIns="0" rtlCol="0" anchor="b" anchorCtr="0">
            <a:spAutoFit/>
          </a:bodyPr>
          <a:lstStyle>
            <a:lvl1pPr>
              <a:defRPr lang="en-US" sz="6000" b="0">
                <a:solidFill>
                  <a:srgbClr val="AE562C"/>
                </a:solidFill>
                <a:latin typeface="Georgia" panose="02040502050405020303" pitchFamily="18" charset="0"/>
                <a:cs typeface="Oracle Sans" panose="020B0503020204020204" pitchFamily="34" charset="0"/>
              </a:defRPr>
            </a:lvl1pPr>
          </a:lstStyle>
          <a:p>
            <a:pPr lvl="0"/>
            <a:r>
              <a:rPr lang="en-US" dirty="0"/>
              <a:t>XX%</a:t>
            </a:r>
          </a:p>
        </p:txBody>
      </p:sp>
      <p:cxnSp>
        <p:nvCxnSpPr>
          <p:cNvPr id="17" name="Accent Mark">
            <a:extLst>
              <a:ext uri="{FF2B5EF4-FFF2-40B4-BE49-F238E27FC236}">
                <a16:creationId xmlns:a16="http://schemas.microsoft.com/office/drawing/2014/main" id="{3F1F789C-055A-B94A-B592-6BAC45CA4CA5}"/>
              </a:ext>
              <a:ext uri="{C183D7F6-B498-43B3-948B-1728B52AA6E4}">
                <adec:decorative xmlns:adec="http://schemas.microsoft.com/office/drawing/2017/decorative" val="1"/>
              </a:ext>
            </a:extLst>
          </p:cNvPr>
          <p:cNvCxnSpPr>
            <a:cxnSpLocks/>
          </p:cNvCxnSpPr>
          <p:nvPr userDrawn="1"/>
        </p:nvCxnSpPr>
        <p:spPr>
          <a:xfrm flipH="1">
            <a:off x="768095" y="3831318"/>
            <a:ext cx="320040"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4" name="Content">
            <a:extLst>
              <a:ext uri="{FF2B5EF4-FFF2-40B4-BE49-F238E27FC236}">
                <a16:creationId xmlns:a16="http://schemas.microsoft.com/office/drawing/2014/main" id="{6FFB33C6-31EA-4D15-AC3F-377D699FA842}"/>
              </a:ext>
            </a:extLst>
          </p:cNvPr>
          <p:cNvSpPr>
            <a:spLocks noGrp="1"/>
          </p:cNvSpPr>
          <p:nvPr>
            <p:ph sz="quarter" idx="14"/>
          </p:nvPr>
        </p:nvSpPr>
        <p:spPr>
          <a:xfrm>
            <a:off x="775225" y="4649788"/>
            <a:ext cx="5072063" cy="1457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a:extLst>
              <a:ext uri="{FF2B5EF4-FFF2-40B4-BE49-F238E27FC236}">
                <a16:creationId xmlns:a16="http://schemas.microsoft.com/office/drawing/2014/main" id="{FCAAB249-B453-7C45-A6AF-DF393B62BD8C}"/>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0" name="Footer">
            <a:extLst>
              <a:ext uri="{FF2B5EF4-FFF2-40B4-BE49-F238E27FC236}">
                <a16:creationId xmlns:a16="http://schemas.microsoft.com/office/drawing/2014/main" id="{4800481F-70FF-124B-B394-1EA7F1950D2A}"/>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a:t>Copyright © 2020, Oracle and/or its affiliates  |  Confidential: Internal</a:t>
            </a:r>
            <a:endParaRPr lang="en-US" dirty="0"/>
          </a:p>
        </p:txBody>
      </p:sp>
      <p:sp>
        <p:nvSpPr>
          <p:cNvPr id="2" name="Date">
            <a:extLst>
              <a:ext uri="{FF2B5EF4-FFF2-40B4-BE49-F238E27FC236}">
                <a16:creationId xmlns:a16="http://schemas.microsoft.com/office/drawing/2014/main" id="{67939391-6A14-4347-8C62-692061B9C896}"/>
              </a:ext>
            </a:extLst>
          </p:cNvPr>
          <p:cNvSpPr>
            <a:spLocks noGrp="1"/>
          </p:cNvSpPr>
          <p:nvPr>
            <p:ph type="dt" sz="half" idx="13"/>
          </p:nvPr>
        </p:nvSpPr>
        <p:spPr/>
        <p:txBody>
          <a:bodyPr/>
          <a:lstStyle/>
          <a:p>
            <a:r>
              <a:rPr lang="en-US"/>
              <a:t>[Date]</a:t>
            </a:r>
            <a:endParaRPr lang="en-US" dirty="0"/>
          </a:p>
        </p:txBody>
      </p:sp>
    </p:spTree>
    <p:extLst>
      <p:ext uri="{BB962C8B-B14F-4D97-AF65-F5344CB8AC3E}">
        <p14:creationId xmlns:p14="http://schemas.microsoft.com/office/powerpoint/2010/main" val="1821496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1.xml><?xml version="1.0" encoding="utf-8"?>
<p:sldLayout xmlns:a="http://schemas.openxmlformats.org/drawingml/2006/main" xmlns:r="http://schemas.openxmlformats.org/officeDocument/2006/relationships" xmlns:p="http://schemas.openxmlformats.org/presentationml/2006/main" showMasterSp="0" preserve="1" userDrawn="1">
  <p:cSld name="Dark - Metric">
    <p:bg>
      <p:bgRef idx="1001">
        <a:schemeClr val="bg1"/>
      </p:bgRef>
    </p:bg>
    <p:spTree>
      <p:nvGrpSpPr>
        <p:cNvPr id="1" name=""/>
        <p:cNvGrpSpPr/>
        <p:nvPr/>
      </p:nvGrpSpPr>
      <p:grpSpPr>
        <a:xfrm>
          <a:off x="0" y="0"/>
          <a:ext cx="0" cy="0"/>
          <a:chOff x="0" y="0"/>
          <a:chExt cx="0" cy="0"/>
        </a:xfrm>
      </p:grpSpPr>
      <p:pic>
        <p:nvPicPr>
          <p:cNvPr id="16" name="Data Texture Image">
            <a:extLst>
              <a:ext uri="{FF2B5EF4-FFF2-40B4-BE49-F238E27FC236}">
                <a16:creationId xmlns:a16="http://schemas.microsoft.com/office/drawing/2014/main" id="{5EF36793-2D3B-489B-A752-A25472E9045D}"/>
              </a:ext>
              <a:ext uri="{C183D7F6-B498-43B3-948B-1728B52AA6E4}">
                <adec:decorative xmlns:adec="http://schemas.microsoft.com/office/drawing/2017/decorative" val="1"/>
              </a:ext>
            </a:extLst>
          </p:cNvPr>
          <p:cNvPicPr>
            <a:picLocks noChangeAspect="1"/>
          </p:cNvPicPr>
          <p:nvPr userDrawn="1"/>
        </p:nvPicPr>
        <p:blipFill rotWithShape="1">
          <a:blip r:embed="rId2" cstate="email">
            <a:alphaModFix amt="20000"/>
            <a:extLst>
              <a:ext uri="{28A0092B-C50C-407E-A947-70E740481C1C}">
                <a14:useLocalDpi xmlns:a14="http://schemas.microsoft.com/office/drawing/2010/main" val="0"/>
              </a:ext>
            </a:extLst>
          </a:blip>
          <a:srcRect l="49997"/>
          <a:stretch/>
        </p:blipFill>
        <p:spPr bwMode="invGray">
          <a:xfrm>
            <a:off x="6095652" y="0"/>
            <a:ext cx="6096348" cy="6858000"/>
          </a:xfrm>
          <a:prstGeom prst="rect">
            <a:avLst/>
          </a:prstGeom>
        </p:spPr>
      </p:pic>
      <p:pic>
        <p:nvPicPr>
          <p:cNvPr id="12" name="OTag">
            <a:extLst>
              <a:ext uri="{FF2B5EF4-FFF2-40B4-BE49-F238E27FC236}">
                <a16:creationId xmlns:a16="http://schemas.microsoft.com/office/drawing/2014/main" id="{E8A7F756-6885-FD4D-8CAC-01911AF996CA}"/>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22" name="Abstract Pattern Strip">
            <a:extLst>
              <a:ext uri="{FF2B5EF4-FFF2-40B4-BE49-F238E27FC236}">
                <a16:creationId xmlns:a16="http://schemas.microsoft.com/office/drawing/2014/main" id="{79609DDF-9254-400D-B4BC-87BCA98D0B91}"/>
              </a:ext>
              <a:ext uri="{C183D7F6-B498-43B3-948B-1728B52AA6E4}">
                <adec:decorative xmlns:adec="http://schemas.microsoft.com/office/drawing/2017/decorative" val="1"/>
              </a:ext>
            </a:extLst>
          </p:cNvPr>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11895" y="0"/>
            <a:ext cx="12192000" cy="254000"/>
          </a:xfrm>
          <a:prstGeom prst="rect">
            <a:avLst/>
          </a:prstGeom>
        </p:spPr>
      </p:pic>
      <p:sp>
        <p:nvSpPr>
          <p:cNvPr id="3" name="Metric">
            <a:extLst>
              <a:ext uri="{FF2B5EF4-FFF2-40B4-BE49-F238E27FC236}">
                <a16:creationId xmlns:a16="http://schemas.microsoft.com/office/drawing/2014/main" id="{CD901049-F959-4458-9746-561FE2127909}"/>
              </a:ext>
            </a:extLst>
          </p:cNvPr>
          <p:cNvSpPr>
            <a:spLocks noGrp="1"/>
          </p:cNvSpPr>
          <p:nvPr>
            <p:ph type="title" hasCustomPrompt="1"/>
          </p:nvPr>
        </p:nvSpPr>
        <p:spPr>
          <a:xfrm>
            <a:off x="768875" y="2292687"/>
            <a:ext cx="5070745" cy="877163"/>
          </a:xfrm>
          <a:noFill/>
        </p:spPr>
        <p:txBody>
          <a:bodyPr vert="horz" wrap="square" lIns="0" tIns="0" rIns="0" bIns="0" rtlCol="0" anchor="b" anchorCtr="0">
            <a:spAutoFit/>
          </a:bodyPr>
          <a:lstStyle>
            <a:lvl1pPr>
              <a:defRPr lang="en-US" sz="6000" b="0">
                <a:solidFill>
                  <a:srgbClr val="759C6C"/>
                </a:solidFill>
                <a:latin typeface="Georgia" panose="02040502050405020303" pitchFamily="18" charset="0"/>
                <a:cs typeface="Oracle Sans" panose="020B0503020204020204" pitchFamily="34" charset="0"/>
              </a:defRPr>
            </a:lvl1pPr>
          </a:lstStyle>
          <a:p>
            <a:pPr lvl="0"/>
            <a:r>
              <a:rPr lang="en-US" dirty="0"/>
              <a:t>XX%</a:t>
            </a:r>
          </a:p>
        </p:txBody>
      </p:sp>
      <p:cxnSp>
        <p:nvCxnSpPr>
          <p:cNvPr id="17" name="Accent Mark">
            <a:extLst>
              <a:ext uri="{FF2B5EF4-FFF2-40B4-BE49-F238E27FC236}">
                <a16:creationId xmlns:a16="http://schemas.microsoft.com/office/drawing/2014/main" id="{3F1F789C-055A-B94A-B592-6BAC45CA4CA5}"/>
              </a:ext>
              <a:ext uri="{C183D7F6-B498-43B3-948B-1728B52AA6E4}">
                <adec:decorative xmlns:adec="http://schemas.microsoft.com/office/drawing/2017/decorative" val="1"/>
              </a:ext>
            </a:extLst>
          </p:cNvPr>
          <p:cNvCxnSpPr>
            <a:cxnSpLocks/>
          </p:cNvCxnSpPr>
          <p:nvPr userDrawn="1"/>
        </p:nvCxnSpPr>
        <p:spPr>
          <a:xfrm flipH="1">
            <a:off x="768095" y="3824818"/>
            <a:ext cx="320040"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4" name="Content">
            <a:extLst>
              <a:ext uri="{FF2B5EF4-FFF2-40B4-BE49-F238E27FC236}">
                <a16:creationId xmlns:a16="http://schemas.microsoft.com/office/drawing/2014/main" id="{6FFB33C6-31EA-4D15-AC3F-377D699FA842}"/>
              </a:ext>
            </a:extLst>
          </p:cNvPr>
          <p:cNvSpPr>
            <a:spLocks noGrp="1"/>
          </p:cNvSpPr>
          <p:nvPr>
            <p:ph sz="quarter" idx="14"/>
          </p:nvPr>
        </p:nvSpPr>
        <p:spPr>
          <a:xfrm>
            <a:off x="775225" y="4649788"/>
            <a:ext cx="5072063" cy="1457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a:extLst>
              <a:ext uri="{FF2B5EF4-FFF2-40B4-BE49-F238E27FC236}">
                <a16:creationId xmlns:a16="http://schemas.microsoft.com/office/drawing/2014/main" id="{FCAAB249-B453-7C45-A6AF-DF393B62BD8C}"/>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0" name="Footer">
            <a:extLst>
              <a:ext uri="{FF2B5EF4-FFF2-40B4-BE49-F238E27FC236}">
                <a16:creationId xmlns:a16="http://schemas.microsoft.com/office/drawing/2014/main" id="{4800481F-70FF-124B-B394-1EA7F1950D2A}"/>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a:t>Copyright © 2020, Oracle and/or its affiliates  |  Confidential: Internal</a:t>
            </a:r>
            <a:endParaRPr lang="en-US" dirty="0"/>
          </a:p>
        </p:txBody>
      </p:sp>
      <p:sp>
        <p:nvSpPr>
          <p:cNvPr id="2" name="Date">
            <a:extLst>
              <a:ext uri="{FF2B5EF4-FFF2-40B4-BE49-F238E27FC236}">
                <a16:creationId xmlns:a16="http://schemas.microsoft.com/office/drawing/2014/main" id="{67939391-6A14-4347-8C62-692061B9C896}"/>
              </a:ext>
            </a:extLst>
          </p:cNvPr>
          <p:cNvSpPr>
            <a:spLocks noGrp="1"/>
          </p:cNvSpPr>
          <p:nvPr>
            <p:ph type="dt" sz="half" idx="13"/>
          </p:nvPr>
        </p:nvSpPr>
        <p:spPr/>
        <p:txBody>
          <a:bodyPr/>
          <a:lstStyle/>
          <a:p>
            <a:r>
              <a:rPr lang="en-US"/>
              <a:t>[Date]</a:t>
            </a:r>
            <a:endParaRPr lang="en-US" dirty="0"/>
          </a:p>
        </p:txBody>
      </p:sp>
    </p:spTree>
    <p:extLst>
      <p:ext uri="{BB962C8B-B14F-4D97-AF65-F5344CB8AC3E}">
        <p14:creationId xmlns:p14="http://schemas.microsoft.com/office/powerpoint/2010/main" val="23400779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2.xml><?xml version="1.0" encoding="utf-8"?>
<p:sldLayout xmlns:a="http://schemas.openxmlformats.org/drawingml/2006/main" xmlns:r="http://schemas.openxmlformats.org/officeDocument/2006/relationships" xmlns:p="http://schemas.openxmlformats.org/presentationml/2006/main" showMasterSp="0" preserve="1">
  <p:cSld name="Light - Data Texture 07 Blank">
    <p:bg>
      <p:bgRef idx="1001">
        <a:schemeClr val="bg1"/>
      </p:bgRef>
    </p:bg>
    <p:spTree>
      <p:nvGrpSpPr>
        <p:cNvPr id="1" name=""/>
        <p:cNvGrpSpPr/>
        <p:nvPr/>
      </p:nvGrpSpPr>
      <p:grpSpPr>
        <a:xfrm>
          <a:off x="0" y="0"/>
          <a:ext cx="0" cy="0"/>
          <a:chOff x="0" y="0"/>
          <a:chExt cx="0" cy="0"/>
        </a:xfrm>
      </p:grpSpPr>
      <p:pic>
        <p:nvPicPr>
          <p:cNvPr id="14" name="Data Texture Image">
            <a:extLst>
              <a:ext uri="{FF2B5EF4-FFF2-40B4-BE49-F238E27FC236}">
                <a16:creationId xmlns:a16="http://schemas.microsoft.com/office/drawing/2014/main" id="{E7F67114-D26B-4143-9E6F-B136031769EE}"/>
              </a:ext>
              <a:ext uri="{C183D7F6-B498-43B3-948B-1728B52AA6E4}">
                <adec:decorative xmlns:adec="http://schemas.microsoft.com/office/drawing/2017/decorative" val="1"/>
              </a:ext>
            </a:extLst>
          </p:cNvPr>
          <p:cNvPicPr>
            <a:picLocks noChangeAspect="1"/>
          </p:cNvPicPr>
          <p:nvPr userDrawn="1"/>
        </p:nvPicPr>
        <p:blipFill>
          <a:blip r:embed="rId2" cstate="email">
            <a:alphaModFix amt="30000"/>
            <a:extLst>
              <a:ext uri="{28A0092B-C50C-407E-A947-70E740481C1C}">
                <a14:useLocalDpi xmlns:a14="http://schemas.microsoft.com/office/drawing/2010/main" val="0"/>
              </a:ext>
            </a:extLst>
          </a:blip>
          <a:srcRect/>
          <a:stretch/>
        </p:blipFill>
        <p:spPr>
          <a:xfrm>
            <a:off x="0" y="0"/>
            <a:ext cx="12192000" cy="6858000"/>
          </a:xfrm>
          <a:prstGeom prst="rect">
            <a:avLst/>
          </a:prstGeom>
        </p:spPr>
      </p:pic>
      <p:pic>
        <p:nvPicPr>
          <p:cNvPr id="15" name="OTag">
            <a:extLst>
              <a:ext uri="{FF2B5EF4-FFF2-40B4-BE49-F238E27FC236}">
                <a16:creationId xmlns:a16="http://schemas.microsoft.com/office/drawing/2014/main" id="{B620A016-1EBE-426A-BB19-9671229484AF}"/>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10" name="Slide Number">
            <a:extLst>
              <a:ext uri="{FF2B5EF4-FFF2-40B4-BE49-F238E27FC236}">
                <a16:creationId xmlns:a16="http://schemas.microsoft.com/office/drawing/2014/main" id="{483AB0EB-9265-484A-BA67-BE4F5FA37972}"/>
              </a:ext>
            </a:extLst>
          </p:cNvPr>
          <p:cNvSpPr>
            <a:spLocks noGrp="1"/>
          </p:cNvSpPr>
          <p:nvPr userDrawn="1">
            <p:ph type="sldNum" sz="quarter" idx="12"/>
          </p:nvPr>
        </p:nvSpPr>
        <p:spPr/>
        <p:txBody>
          <a:bodyPr/>
          <a:lstStyle/>
          <a:p>
            <a:fld id="{345D60D9-5372-5F40-9443-0F9AE5BDC3C8}" type="slidenum">
              <a:rPr lang="en-US" smtClean="0"/>
              <a:pPr/>
              <a:t>‹#›</a:t>
            </a:fld>
            <a:endParaRPr lang="en-US" dirty="0"/>
          </a:p>
        </p:txBody>
      </p:sp>
      <p:sp>
        <p:nvSpPr>
          <p:cNvPr id="5" name="Footer">
            <a:extLst>
              <a:ext uri="{FF2B5EF4-FFF2-40B4-BE49-F238E27FC236}">
                <a16:creationId xmlns:a16="http://schemas.microsoft.com/office/drawing/2014/main" id="{F04F3D33-BB01-48D7-A690-4B5F055CB96F}"/>
              </a:ext>
            </a:extLst>
          </p:cNvPr>
          <p:cNvSpPr>
            <a:spLocks noGrp="1"/>
          </p:cNvSpPr>
          <p:nvPr userDrawn="1">
            <p:ph type="ftr" sz="quarter" idx="11"/>
          </p:nvPr>
        </p:nvSpPr>
        <p:spPr/>
        <p:txBody>
          <a:bodyPr/>
          <a:lstStyle/>
          <a:p>
            <a:r>
              <a:rPr lang="en-US"/>
              <a:t>Copyright © 2020, Oracle and/or its affiliates  |  Confidential: Internal</a:t>
            </a:r>
            <a:endParaRPr lang="en-US" dirty="0"/>
          </a:p>
        </p:txBody>
      </p:sp>
      <p:sp>
        <p:nvSpPr>
          <p:cNvPr id="4" name="Date">
            <a:extLst>
              <a:ext uri="{FF2B5EF4-FFF2-40B4-BE49-F238E27FC236}">
                <a16:creationId xmlns:a16="http://schemas.microsoft.com/office/drawing/2014/main" id="{3543F797-13C4-4ED7-ACD0-788CA792E85B}"/>
              </a:ext>
            </a:extLst>
          </p:cNvPr>
          <p:cNvSpPr>
            <a:spLocks noGrp="1"/>
          </p:cNvSpPr>
          <p:nvPr userDrawn="1">
            <p:ph type="dt" sz="half" idx="10"/>
          </p:nvPr>
        </p:nvSpPr>
        <p:spPr/>
        <p:txBody>
          <a:bodyPr/>
          <a:lstStyle/>
          <a:p>
            <a:r>
              <a:rPr lang="en-US"/>
              <a:t>[Date]</a:t>
            </a:r>
            <a:endParaRPr lang="en-US" dirty="0"/>
          </a:p>
        </p:txBody>
      </p:sp>
    </p:spTree>
    <p:extLst>
      <p:ext uri="{BB962C8B-B14F-4D97-AF65-F5344CB8AC3E}">
        <p14:creationId xmlns:p14="http://schemas.microsoft.com/office/powerpoint/2010/main" val="4112650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3.xml><?xml version="1.0" encoding="utf-8"?>
<p:sldLayout xmlns:a="http://schemas.openxmlformats.org/drawingml/2006/main" xmlns:r="http://schemas.openxmlformats.org/officeDocument/2006/relationships" xmlns:p="http://schemas.openxmlformats.org/presentationml/2006/main" showMasterSp="0" preserve="1">
  <p:cSld name="Dark - Data Texture 07 Blank">
    <p:bg>
      <p:bgRef idx="1001">
        <a:schemeClr val="bg1"/>
      </p:bgRef>
    </p:bg>
    <p:spTree>
      <p:nvGrpSpPr>
        <p:cNvPr id="1" name=""/>
        <p:cNvGrpSpPr/>
        <p:nvPr/>
      </p:nvGrpSpPr>
      <p:grpSpPr>
        <a:xfrm>
          <a:off x="0" y="0"/>
          <a:ext cx="0" cy="0"/>
          <a:chOff x="0" y="0"/>
          <a:chExt cx="0" cy="0"/>
        </a:xfrm>
      </p:grpSpPr>
      <p:pic>
        <p:nvPicPr>
          <p:cNvPr id="8" name="Data Texture Image">
            <a:extLst>
              <a:ext uri="{FF2B5EF4-FFF2-40B4-BE49-F238E27FC236}">
                <a16:creationId xmlns:a16="http://schemas.microsoft.com/office/drawing/2014/main" id="{E7313E06-FB19-4202-9F6A-5922222718D7}"/>
              </a:ext>
            </a:extLst>
          </p:cNvPr>
          <p:cNvPicPr>
            <a:picLocks noChangeAspect="1"/>
          </p:cNvPicPr>
          <p:nvPr userDrawn="1"/>
        </p:nvPicPr>
        <p:blipFill>
          <a:blip r:embed="rId2" cstate="email">
            <a:alphaModFix amt="20000"/>
            <a:extLst>
              <a:ext uri="{28A0092B-C50C-407E-A947-70E740481C1C}">
                <a14:useLocalDpi xmlns:a14="http://schemas.microsoft.com/office/drawing/2010/main" val="0"/>
              </a:ext>
            </a:extLst>
          </a:blip>
          <a:srcRect/>
          <a:stretch/>
        </p:blipFill>
        <p:spPr bwMode="invGray">
          <a:xfrm>
            <a:off x="0" y="0"/>
            <a:ext cx="12192000" cy="6858000"/>
          </a:xfrm>
          <a:prstGeom prst="rect">
            <a:avLst/>
          </a:prstGeom>
        </p:spPr>
      </p:pic>
      <p:pic>
        <p:nvPicPr>
          <p:cNvPr id="12" name="OTag">
            <a:extLst>
              <a:ext uri="{FF2B5EF4-FFF2-40B4-BE49-F238E27FC236}">
                <a16:creationId xmlns:a16="http://schemas.microsoft.com/office/drawing/2014/main" id="{C6ADE0F8-03AA-E84C-A08A-799EE14D7CA2}"/>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10" name="Slide Number">
            <a:extLst>
              <a:ext uri="{FF2B5EF4-FFF2-40B4-BE49-F238E27FC236}">
                <a16:creationId xmlns:a16="http://schemas.microsoft.com/office/drawing/2014/main" id="{483AB0EB-9265-484A-BA67-BE4F5FA37972}"/>
              </a:ext>
            </a:extLst>
          </p:cNvPr>
          <p:cNvSpPr>
            <a:spLocks noGrp="1"/>
          </p:cNvSpPr>
          <p:nvPr>
            <p:ph type="sldNum" sz="quarter" idx="12"/>
          </p:nvPr>
        </p:nvSpPr>
        <p:spPr/>
        <p:txBody>
          <a:bodyPr/>
          <a:lstStyle/>
          <a:p>
            <a:fld id="{345D60D9-5372-5F40-9443-0F9AE5BDC3C8}" type="slidenum">
              <a:rPr lang="en-US" smtClean="0"/>
              <a:pPr/>
              <a:t>‹#›</a:t>
            </a:fld>
            <a:endParaRPr lang="en-US" dirty="0"/>
          </a:p>
        </p:txBody>
      </p:sp>
      <p:sp>
        <p:nvSpPr>
          <p:cNvPr id="5" name="Footer">
            <a:extLst>
              <a:ext uri="{FF2B5EF4-FFF2-40B4-BE49-F238E27FC236}">
                <a16:creationId xmlns:a16="http://schemas.microsoft.com/office/drawing/2014/main" id="{F04F3D33-BB01-48D7-A690-4B5F055CB96F}"/>
              </a:ext>
            </a:extLst>
          </p:cNvPr>
          <p:cNvSpPr>
            <a:spLocks noGrp="1"/>
          </p:cNvSpPr>
          <p:nvPr>
            <p:ph type="ftr" sz="quarter" idx="11"/>
          </p:nvPr>
        </p:nvSpPr>
        <p:spPr/>
        <p:txBody>
          <a:bodyPr/>
          <a:lstStyle/>
          <a:p>
            <a:r>
              <a:rPr lang="en-US"/>
              <a:t>Copyright © 2020, Oracle and/or its affiliates  |  Confidential: Internal</a:t>
            </a:r>
            <a:endParaRPr lang="en-US" dirty="0"/>
          </a:p>
        </p:txBody>
      </p:sp>
      <p:sp>
        <p:nvSpPr>
          <p:cNvPr id="4" name="Date">
            <a:extLst>
              <a:ext uri="{FF2B5EF4-FFF2-40B4-BE49-F238E27FC236}">
                <a16:creationId xmlns:a16="http://schemas.microsoft.com/office/drawing/2014/main" id="{3543F797-13C4-4ED7-ACD0-788CA792E85B}"/>
              </a:ext>
            </a:extLst>
          </p:cNvPr>
          <p:cNvSpPr>
            <a:spLocks noGrp="1"/>
          </p:cNvSpPr>
          <p:nvPr>
            <p:ph type="dt" sz="half" idx="10"/>
          </p:nvPr>
        </p:nvSpPr>
        <p:spPr/>
        <p:txBody>
          <a:bodyPr/>
          <a:lstStyle/>
          <a:p>
            <a:r>
              <a:rPr lang="en-US"/>
              <a:t>[Date]</a:t>
            </a:r>
            <a:endParaRPr lang="en-US" dirty="0"/>
          </a:p>
        </p:txBody>
      </p:sp>
    </p:spTree>
    <p:extLst>
      <p:ext uri="{BB962C8B-B14F-4D97-AF65-F5344CB8AC3E}">
        <p14:creationId xmlns:p14="http://schemas.microsoft.com/office/powerpoint/2010/main" val="41833135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4.xml><?xml version="1.0" encoding="utf-8"?>
<p:sldLayout xmlns:a="http://schemas.openxmlformats.org/drawingml/2006/main" xmlns:r="http://schemas.openxmlformats.org/officeDocument/2006/relationships" xmlns:p="http://schemas.openxmlformats.org/presentationml/2006/main" showMasterSp="0" preserve="1">
  <p:cSld name="Light - Data Texture 16 Blank">
    <p:bg>
      <p:bgRef idx="1001">
        <a:schemeClr val="bg1"/>
      </p:bgRef>
    </p:bg>
    <p:spTree>
      <p:nvGrpSpPr>
        <p:cNvPr id="1" name=""/>
        <p:cNvGrpSpPr/>
        <p:nvPr/>
      </p:nvGrpSpPr>
      <p:grpSpPr>
        <a:xfrm>
          <a:off x="0" y="0"/>
          <a:ext cx="0" cy="0"/>
          <a:chOff x="0" y="0"/>
          <a:chExt cx="0" cy="0"/>
        </a:xfrm>
      </p:grpSpPr>
      <p:pic>
        <p:nvPicPr>
          <p:cNvPr id="9" name="Data Texture Image">
            <a:extLst>
              <a:ext uri="{FF2B5EF4-FFF2-40B4-BE49-F238E27FC236}">
                <a16:creationId xmlns:a16="http://schemas.microsoft.com/office/drawing/2014/main" id="{A941D2C2-75E1-8246-9BA2-05D607C53557}"/>
              </a:ext>
              <a:ext uri="{C183D7F6-B498-43B3-948B-1728B52AA6E4}">
                <adec:decorative xmlns:adec="http://schemas.microsoft.com/office/drawing/2017/decorative" val="1"/>
              </a:ext>
            </a:extLst>
          </p:cNvPr>
          <p:cNvPicPr>
            <a:picLocks noChangeAspect="1"/>
          </p:cNvPicPr>
          <p:nvPr userDrawn="1"/>
        </p:nvPicPr>
        <p:blipFill>
          <a:blip r:embed="rId2" cstate="email">
            <a:alphaModFix amt="30000"/>
            <a:extLst>
              <a:ext uri="{28A0092B-C50C-407E-A947-70E740481C1C}">
                <a14:useLocalDpi xmlns:a14="http://schemas.microsoft.com/office/drawing/2010/main" val="0"/>
              </a:ext>
            </a:extLst>
          </a:blip>
          <a:srcRect/>
          <a:stretch/>
        </p:blipFill>
        <p:spPr>
          <a:xfrm>
            <a:off x="0" y="0"/>
            <a:ext cx="12192000" cy="6858000"/>
          </a:xfrm>
          <a:prstGeom prst="rect">
            <a:avLst/>
          </a:prstGeom>
        </p:spPr>
      </p:pic>
      <p:pic>
        <p:nvPicPr>
          <p:cNvPr id="12" name="OTag">
            <a:extLst>
              <a:ext uri="{FF2B5EF4-FFF2-40B4-BE49-F238E27FC236}">
                <a16:creationId xmlns:a16="http://schemas.microsoft.com/office/drawing/2014/main" id="{82323826-2F7C-DC44-94F9-0225962BEA89}"/>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6" name="Slide Number">
            <a:extLst>
              <a:ext uri="{FF2B5EF4-FFF2-40B4-BE49-F238E27FC236}">
                <a16:creationId xmlns:a16="http://schemas.microsoft.com/office/drawing/2014/main" id="{26D7B7B3-7683-244B-AF75-22E01FF6A6A8}"/>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7" name="Footer">
            <a:extLst>
              <a:ext uri="{FF2B5EF4-FFF2-40B4-BE49-F238E27FC236}">
                <a16:creationId xmlns:a16="http://schemas.microsoft.com/office/drawing/2014/main" id="{9E80D09C-E526-F74F-B924-9E7FA59B1D90}"/>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a:t>Copyright © 2020, Oracle and/or its affiliates  |  Confidential: Internal</a:t>
            </a:r>
            <a:endParaRPr lang="en-US" dirty="0"/>
          </a:p>
        </p:txBody>
      </p:sp>
      <p:sp>
        <p:nvSpPr>
          <p:cNvPr id="2" name="Date">
            <a:extLst>
              <a:ext uri="{FF2B5EF4-FFF2-40B4-BE49-F238E27FC236}">
                <a16:creationId xmlns:a16="http://schemas.microsoft.com/office/drawing/2014/main" id="{DADCA874-FD03-4BF4-BBFE-2A0D22D384BB}"/>
              </a:ext>
            </a:extLst>
          </p:cNvPr>
          <p:cNvSpPr>
            <a:spLocks noGrp="1"/>
          </p:cNvSpPr>
          <p:nvPr>
            <p:ph type="dt" sz="half" idx="10"/>
          </p:nvPr>
        </p:nvSpPr>
        <p:spPr/>
        <p:txBody>
          <a:bodyPr/>
          <a:lstStyle/>
          <a:p>
            <a:r>
              <a:rPr lang="en-US"/>
              <a:t>[Date]</a:t>
            </a:r>
            <a:endParaRPr lang="en-US" dirty="0"/>
          </a:p>
        </p:txBody>
      </p:sp>
    </p:spTree>
    <p:extLst>
      <p:ext uri="{BB962C8B-B14F-4D97-AF65-F5344CB8AC3E}">
        <p14:creationId xmlns:p14="http://schemas.microsoft.com/office/powerpoint/2010/main" val="34339886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preserve="1">
  <p:cSld name="Dark - Data Texture 16 Blank">
    <p:bg>
      <p:bgRef idx="1001">
        <a:schemeClr val="bg1"/>
      </p:bgRef>
    </p:bg>
    <p:spTree>
      <p:nvGrpSpPr>
        <p:cNvPr id="1" name=""/>
        <p:cNvGrpSpPr/>
        <p:nvPr/>
      </p:nvGrpSpPr>
      <p:grpSpPr>
        <a:xfrm>
          <a:off x="0" y="0"/>
          <a:ext cx="0" cy="0"/>
          <a:chOff x="0" y="0"/>
          <a:chExt cx="0" cy="0"/>
        </a:xfrm>
      </p:grpSpPr>
      <p:pic>
        <p:nvPicPr>
          <p:cNvPr id="8" name="Data Texture Image">
            <a:extLst>
              <a:ext uri="{FF2B5EF4-FFF2-40B4-BE49-F238E27FC236}">
                <a16:creationId xmlns:a16="http://schemas.microsoft.com/office/drawing/2014/main" id="{45775D3E-EFA7-4BA2-9EF8-16B2EA519535}"/>
              </a:ext>
              <a:ext uri="{C183D7F6-B498-43B3-948B-1728B52AA6E4}">
                <adec:decorative xmlns:adec="http://schemas.microsoft.com/office/drawing/2017/decorative" val="1"/>
              </a:ext>
            </a:extLst>
          </p:cNvPr>
          <p:cNvPicPr>
            <a:picLocks noChangeAspect="1"/>
          </p:cNvPicPr>
          <p:nvPr userDrawn="1"/>
        </p:nvPicPr>
        <p:blipFill>
          <a:blip r:embed="rId2" cstate="email">
            <a:alphaModFix amt="20000"/>
            <a:extLst>
              <a:ext uri="{28A0092B-C50C-407E-A947-70E740481C1C}">
                <a14:useLocalDpi xmlns:a14="http://schemas.microsoft.com/office/drawing/2010/main" val="0"/>
              </a:ext>
            </a:extLst>
          </a:blip>
          <a:srcRect/>
          <a:stretch/>
        </p:blipFill>
        <p:spPr bwMode="invGray">
          <a:xfrm>
            <a:off x="0" y="0"/>
            <a:ext cx="12192000" cy="6858000"/>
          </a:xfrm>
          <a:prstGeom prst="rect">
            <a:avLst/>
          </a:prstGeom>
        </p:spPr>
      </p:pic>
      <p:pic>
        <p:nvPicPr>
          <p:cNvPr id="12" name="OTag">
            <a:extLst>
              <a:ext uri="{FF2B5EF4-FFF2-40B4-BE49-F238E27FC236}">
                <a16:creationId xmlns:a16="http://schemas.microsoft.com/office/drawing/2014/main" id="{82323826-2F7C-DC44-94F9-0225962BEA89}"/>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6" name="Slide Number">
            <a:extLst>
              <a:ext uri="{FF2B5EF4-FFF2-40B4-BE49-F238E27FC236}">
                <a16:creationId xmlns:a16="http://schemas.microsoft.com/office/drawing/2014/main" id="{26D7B7B3-7683-244B-AF75-22E01FF6A6A8}"/>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7" name="Footer">
            <a:extLst>
              <a:ext uri="{FF2B5EF4-FFF2-40B4-BE49-F238E27FC236}">
                <a16:creationId xmlns:a16="http://schemas.microsoft.com/office/drawing/2014/main" id="{9E80D09C-E526-F74F-B924-9E7FA59B1D90}"/>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a:t>Copyright © 2020, Oracle and/or its affiliates  |  Confidential: Internal</a:t>
            </a:r>
            <a:endParaRPr lang="en-US" dirty="0"/>
          </a:p>
        </p:txBody>
      </p:sp>
      <p:sp>
        <p:nvSpPr>
          <p:cNvPr id="2" name="Date">
            <a:extLst>
              <a:ext uri="{FF2B5EF4-FFF2-40B4-BE49-F238E27FC236}">
                <a16:creationId xmlns:a16="http://schemas.microsoft.com/office/drawing/2014/main" id="{DADCA874-FD03-4BF4-BBFE-2A0D22D384BB}"/>
              </a:ext>
            </a:extLst>
          </p:cNvPr>
          <p:cNvSpPr>
            <a:spLocks noGrp="1"/>
          </p:cNvSpPr>
          <p:nvPr>
            <p:ph type="dt" sz="half" idx="10"/>
          </p:nvPr>
        </p:nvSpPr>
        <p:spPr/>
        <p:txBody>
          <a:bodyPr/>
          <a:lstStyle/>
          <a:p>
            <a:r>
              <a:rPr lang="en-US"/>
              <a:t>[Date]</a:t>
            </a:r>
            <a:endParaRPr lang="en-US" dirty="0"/>
          </a:p>
        </p:txBody>
      </p:sp>
    </p:spTree>
    <p:extLst>
      <p:ext uri="{BB962C8B-B14F-4D97-AF65-F5344CB8AC3E}">
        <p14:creationId xmlns:p14="http://schemas.microsoft.com/office/powerpoint/2010/main" val="33173732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6.xml><?xml version="1.0" encoding="utf-8"?>
<p:sldLayout xmlns:a="http://schemas.openxmlformats.org/drawingml/2006/main" xmlns:r="http://schemas.openxmlformats.org/officeDocument/2006/relationships" xmlns:p="http://schemas.openxmlformats.org/presentationml/2006/main" showMasterSp="0" preserve="1">
  <p:cSld name="Light - Data Texture 19 Blank">
    <p:bg>
      <p:bgRef idx="1001">
        <a:schemeClr val="bg1"/>
      </p:bgRef>
    </p:bg>
    <p:spTree>
      <p:nvGrpSpPr>
        <p:cNvPr id="1" name=""/>
        <p:cNvGrpSpPr/>
        <p:nvPr/>
      </p:nvGrpSpPr>
      <p:grpSpPr>
        <a:xfrm>
          <a:off x="0" y="0"/>
          <a:ext cx="0" cy="0"/>
          <a:chOff x="0" y="0"/>
          <a:chExt cx="0" cy="0"/>
        </a:xfrm>
      </p:grpSpPr>
      <p:pic>
        <p:nvPicPr>
          <p:cNvPr id="9" name="Data Texture Image">
            <a:extLst>
              <a:ext uri="{FF2B5EF4-FFF2-40B4-BE49-F238E27FC236}">
                <a16:creationId xmlns:a16="http://schemas.microsoft.com/office/drawing/2014/main" id="{E1289D65-747F-4DC6-AE92-4B3230AC3983}"/>
              </a:ext>
              <a:ext uri="{C183D7F6-B498-43B3-948B-1728B52AA6E4}">
                <adec:decorative xmlns:adec="http://schemas.microsoft.com/office/drawing/2017/decorative" val="1"/>
              </a:ext>
            </a:extLst>
          </p:cNvPr>
          <p:cNvPicPr>
            <a:picLocks noChangeAspect="1"/>
          </p:cNvPicPr>
          <p:nvPr userDrawn="1"/>
        </p:nvPicPr>
        <p:blipFill>
          <a:blip r:embed="rId2" cstate="email">
            <a:alphaModFix amt="30000"/>
            <a:extLst>
              <a:ext uri="{28A0092B-C50C-407E-A947-70E740481C1C}">
                <a14:useLocalDpi xmlns:a14="http://schemas.microsoft.com/office/drawing/2010/main" val="0"/>
              </a:ext>
            </a:extLst>
          </a:blip>
          <a:srcRect/>
          <a:stretch/>
        </p:blipFill>
        <p:spPr>
          <a:xfrm>
            <a:off x="0" y="0"/>
            <a:ext cx="12192000" cy="6858000"/>
          </a:xfrm>
          <a:prstGeom prst="rect">
            <a:avLst/>
          </a:prstGeom>
        </p:spPr>
      </p:pic>
      <p:pic>
        <p:nvPicPr>
          <p:cNvPr id="12" name="OTag">
            <a:extLst>
              <a:ext uri="{FF2B5EF4-FFF2-40B4-BE49-F238E27FC236}">
                <a16:creationId xmlns:a16="http://schemas.microsoft.com/office/drawing/2014/main" id="{F4939B61-9B7E-A240-8CE9-7E014F78E016}"/>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6" name="Slide Number">
            <a:extLst>
              <a:ext uri="{FF2B5EF4-FFF2-40B4-BE49-F238E27FC236}">
                <a16:creationId xmlns:a16="http://schemas.microsoft.com/office/drawing/2014/main" id="{B0CB1F74-598A-E441-8A53-D04345B0E98E}"/>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7" name="Footer">
            <a:extLst>
              <a:ext uri="{FF2B5EF4-FFF2-40B4-BE49-F238E27FC236}">
                <a16:creationId xmlns:a16="http://schemas.microsoft.com/office/drawing/2014/main" id="{69737CBA-DBE7-D946-ACA4-C0C23ABE22B5}"/>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a:t>Copyright © 2020, Oracle and/or its affiliates  |  Confidential: Internal</a:t>
            </a:r>
            <a:endParaRPr lang="en-US" dirty="0"/>
          </a:p>
        </p:txBody>
      </p:sp>
      <p:sp>
        <p:nvSpPr>
          <p:cNvPr id="2" name="Date">
            <a:extLst>
              <a:ext uri="{FF2B5EF4-FFF2-40B4-BE49-F238E27FC236}">
                <a16:creationId xmlns:a16="http://schemas.microsoft.com/office/drawing/2014/main" id="{C5D6A61C-C03D-4D53-9383-D71073601301}"/>
              </a:ext>
            </a:extLst>
          </p:cNvPr>
          <p:cNvSpPr>
            <a:spLocks noGrp="1"/>
          </p:cNvSpPr>
          <p:nvPr>
            <p:ph type="dt" sz="half" idx="10"/>
          </p:nvPr>
        </p:nvSpPr>
        <p:spPr/>
        <p:txBody>
          <a:bodyPr/>
          <a:lstStyle/>
          <a:p>
            <a:r>
              <a:rPr lang="en-US"/>
              <a:t>[Date]</a:t>
            </a:r>
            <a:endParaRPr lang="en-US" dirty="0"/>
          </a:p>
        </p:txBody>
      </p:sp>
    </p:spTree>
    <p:extLst>
      <p:ext uri="{BB962C8B-B14F-4D97-AF65-F5344CB8AC3E}">
        <p14:creationId xmlns:p14="http://schemas.microsoft.com/office/powerpoint/2010/main" val="289299677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7.xml><?xml version="1.0" encoding="utf-8"?>
<p:sldLayout xmlns:a="http://schemas.openxmlformats.org/drawingml/2006/main" xmlns:r="http://schemas.openxmlformats.org/officeDocument/2006/relationships" xmlns:p="http://schemas.openxmlformats.org/presentationml/2006/main" showMasterSp="0" preserve="1">
  <p:cSld name="Dark - Data Texture 19 Blank">
    <p:bg>
      <p:bgRef idx="1001">
        <a:schemeClr val="bg1"/>
      </p:bgRef>
    </p:bg>
    <p:spTree>
      <p:nvGrpSpPr>
        <p:cNvPr id="1" name=""/>
        <p:cNvGrpSpPr/>
        <p:nvPr/>
      </p:nvGrpSpPr>
      <p:grpSpPr>
        <a:xfrm>
          <a:off x="0" y="0"/>
          <a:ext cx="0" cy="0"/>
          <a:chOff x="0" y="0"/>
          <a:chExt cx="0" cy="0"/>
        </a:xfrm>
      </p:grpSpPr>
      <p:pic>
        <p:nvPicPr>
          <p:cNvPr id="8" name="Data Texture Image">
            <a:extLst>
              <a:ext uri="{FF2B5EF4-FFF2-40B4-BE49-F238E27FC236}">
                <a16:creationId xmlns:a16="http://schemas.microsoft.com/office/drawing/2014/main" id="{E12D0884-1771-4A61-8BB3-7F228F740101}"/>
              </a:ext>
              <a:ext uri="{C183D7F6-B498-43B3-948B-1728B52AA6E4}">
                <adec:decorative xmlns:adec="http://schemas.microsoft.com/office/drawing/2017/decorative" val="1"/>
              </a:ext>
            </a:extLst>
          </p:cNvPr>
          <p:cNvPicPr>
            <a:picLocks noChangeAspect="1"/>
          </p:cNvPicPr>
          <p:nvPr userDrawn="1"/>
        </p:nvPicPr>
        <p:blipFill>
          <a:blip r:embed="rId2" cstate="email">
            <a:alphaModFix amt="20000"/>
            <a:extLst>
              <a:ext uri="{28A0092B-C50C-407E-A947-70E740481C1C}">
                <a14:useLocalDpi xmlns:a14="http://schemas.microsoft.com/office/drawing/2010/main" val="0"/>
              </a:ext>
            </a:extLst>
          </a:blip>
          <a:srcRect/>
          <a:stretch/>
        </p:blipFill>
        <p:spPr bwMode="invGray">
          <a:xfrm>
            <a:off x="0" y="0"/>
            <a:ext cx="12192000" cy="6858000"/>
          </a:xfrm>
          <a:prstGeom prst="rect">
            <a:avLst/>
          </a:prstGeom>
        </p:spPr>
      </p:pic>
      <p:pic>
        <p:nvPicPr>
          <p:cNvPr id="12" name="OTag">
            <a:extLst>
              <a:ext uri="{FF2B5EF4-FFF2-40B4-BE49-F238E27FC236}">
                <a16:creationId xmlns:a16="http://schemas.microsoft.com/office/drawing/2014/main" id="{F4939B61-9B7E-A240-8CE9-7E014F78E016}"/>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6" name="Slide Number">
            <a:extLst>
              <a:ext uri="{FF2B5EF4-FFF2-40B4-BE49-F238E27FC236}">
                <a16:creationId xmlns:a16="http://schemas.microsoft.com/office/drawing/2014/main" id="{B0CB1F74-598A-E441-8A53-D04345B0E98E}"/>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7" name="Footer">
            <a:extLst>
              <a:ext uri="{FF2B5EF4-FFF2-40B4-BE49-F238E27FC236}">
                <a16:creationId xmlns:a16="http://schemas.microsoft.com/office/drawing/2014/main" id="{69737CBA-DBE7-D946-ACA4-C0C23ABE22B5}"/>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a:t>Copyright © 2020, Oracle and/or its affiliates  |  Confidential: Internal</a:t>
            </a:r>
            <a:endParaRPr lang="en-US" dirty="0"/>
          </a:p>
        </p:txBody>
      </p:sp>
      <p:sp>
        <p:nvSpPr>
          <p:cNvPr id="2" name="Date">
            <a:extLst>
              <a:ext uri="{FF2B5EF4-FFF2-40B4-BE49-F238E27FC236}">
                <a16:creationId xmlns:a16="http://schemas.microsoft.com/office/drawing/2014/main" id="{885D5CEF-522F-4AA9-905A-0C54BD6C0259}"/>
              </a:ext>
            </a:extLst>
          </p:cNvPr>
          <p:cNvSpPr>
            <a:spLocks noGrp="1"/>
          </p:cNvSpPr>
          <p:nvPr>
            <p:ph type="dt" sz="half" idx="10"/>
          </p:nvPr>
        </p:nvSpPr>
        <p:spPr/>
        <p:txBody>
          <a:bodyPr/>
          <a:lstStyle/>
          <a:p>
            <a:r>
              <a:rPr lang="en-US"/>
              <a:t>[Date]</a:t>
            </a:r>
            <a:endParaRPr lang="en-US" dirty="0"/>
          </a:p>
        </p:txBody>
      </p:sp>
    </p:spTree>
    <p:extLst>
      <p:ext uri="{BB962C8B-B14F-4D97-AF65-F5344CB8AC3E}">
        <p14:creationId xmlns:p14="http://schemas.microsoft.com/office/powerpoint/2010/main" val="35325790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8.xml><?xml version="1.0" encoding="utf-8"?>
<p:sldLayout xmlns:a="http://schemas.openxmlformats.org/drawingml/2006/main" xmlns:r="http://schemas.openxmlformats.org/officeDocument/2006/relationships" xmlns:p="http://schemas.openxmlformats.org/presentationml/2006/main" showMasterSp="0" preserve="1" userDrawn="1">
  <p:cSld name="Light - Thank You">
    <p:bg>
      <p:bgRef idx="1001">
        <a:schemeClr val="bg1"/>
      </p:bgRef>
    </p:bg>
    <p:spTree>
      <p:nvGrpSpPr>
        <p:cNvPr id="1" name=""/>
        <p:cNvGrpSpPr/>
        <p:nvPr/>
      </p:nvGrpSpPr>
      <p:grpSpPr>
        <a:xfrm>
          <a:off x="0" y="0"/>
          <a:ext cx="0" cy="0"/>
          <a:chOff x="0" y="0"/>
          <a:chExt cx="0" cy="0"/>
        </a:xfrm>
      </p:grpSpPr>
      <p:pic>
        <p:nvPicPr>
          <p:cNvPr id="14" name="Abstract Illustration">
            <a:extLst>
              <a:ext uri="{FF2B5EF4-FFF2-40B4-BE49-F238E27FC236}">
                <a16:creationId xmlns:a16="http://schemas.microsoft.com/office/drawing/2014/main" id="{49F92AE8-C0F0-CF4B-B569-964245B00416}"/>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val="0"/>
              </a:ext>
            </a:extLst>
          </a:blip>
          <a:srcRect/>
          <a:stretch/>
        </p:blipFill>
        <p:spPr bwMode="ltGray">
          <a:xfrm>
            <a:off x="6096000" y="4898"/>
            <a:ext cx="6096000" cy="6858000"/>
          </a:xfrm>
          <a:prstGeom prst="rect">
            <a:avLst/>
          </a:prstGeom>
        </p:spPr>
      </p:pic>
      <p:pic>
        <p:nvPicPr>
          <p:cNvPr id="26" name="OTag">
            <a:extLst>
              <a:ext uri="{FF2B5EF4-FFF2-40B4-BE49-F238E27FC236}">
                <a16:creationId xmlns:a16="http://schemas.microsoft.com/office/drawing/2014/main" id="{42D6F87D-23AA-1D42-BDBA-F6833AC9A0E3}"/>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3" name="Thank You">
            <a:extLst>
              <a:ext uri="{FF2B5EF4-FFF2-40B4-BE49-F238E27FC236}">
                <a16:creationId xmlns:a16="http://schemas.microsoft.com/office/drawing/2014/main" id="{701BFB4F-AD1A-4B21-826E-A2F61F5D8AAB}"/>
              </a:ext>
            </a:extLst>
          </p:cNvPr>
          <p:cNvSpPr>
            <a:spLocks noGrp="1"/>
          </p:cNvSpPr>
          <p:nvPr>
            <p:ph type="title" hasCustomPrompt="1"/>
          </p:nvPr>
        </p:nvSpPr>
        <p:spPr>
          <a:xfrm>
            <a:off x="768875" y="3482230"/>
            <a:ext cx="5022325" cy="822960"/>
          </a:xfrm>
          <a:noFill/>
        </p:spPr>
        <p:txBody>
          <a:bodyPr vert="horz" lIns="0" tIns="0" rIns="0" bIns="0" rtlCol="0" anchor="b" anchorCtr="0">
            <a:noAutofit/>
          </a:bodyPr>
          <a:lstStyle>
            <a:lvl1pPr>
              <a:defRPr lang="en-US" sz="3200" b="0">
                <a:latin typeface="+mj-lt"/>
                <a:cs typeface="Oracle Sans" panose="020B0503020204020204" pitchFamily="34" charset="0"/>
              </a:defRPr>
            </a:lvl1pPr>
          </a:lstStyle>
          <a:p>
            <a:pPr marL="0" marR="0" lvl="0" indent="0" fontAlgn="t">
              <a:lnSpc>
                <a:spcPct val="100000"/>
              </a:lnSpc>
              <a:spcBef>
                <a:spcPts val="0"/>
              </a:spcBef>
              <a:spcAft>
                <a:spcPts val="0"/>
              </a:spcAft>
              <a:buClrTx/>
              <a:buSzTx/>
              <a:buFont typeface="System Font Regular"/>
              <a:tabLst/>
            </a:pPr>
            <a:r>
              <a:rPr lang="en-US" dirty="0"/>
              <a:t>Thank you</a:t>
            </a:r>
          </a:p>
        </p:txBody>
      </p:sp>
      <p:cxnSp>
        <p:nvCxnSpPr>
          <p:cNvPr id="17" name="Accent Mark">
            <a:extLst>
              <a:ext uri="{FF2B5EF4-FFF2-40B4-BE49-F238E27FC236}">
                <a16:creationId xmlns:a16="http://schemas.microsoft.com/office/drawing/2014/main" id="{067F8F82-B054-48B8-A81C-65FC099A0B9D}"/>
              </a:ext>
              <a:ext uri="{C183D7F6-B498-43B3-948B-1728B52AA6E4}">
                <adec:decorative xmlns:adec="http://schemas.microsoft.com/office/drawing/2017/decorative" val="1"/>
              </a:ext>
            </a:extLst>
          </p:cNvPr>
          <p:cNvCxnSpPr>
            <a:cxnSpLocks/>
          </p:cNvCxnSpPr>
          <p:nvPr userDrawn="1"/>
        </p:nvCxnSpPr>
        <p:spPr>
          <a:xfrm flipH="1">
            <a:off x="768350" y="4508728"/>
            <a:ext cx="301752"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11" name="Text Field">
            <a:extLst>
              <a:ext uri="{FF2B5EF4-FFF2-40B4-BE49-F238E27FC236}">
                <a16:creationId xmlns:a16="http://schemas.microsoft.com/office/drawing/2014/main" id="{F273E805-B8FF-F84B-99E6-4636F8BD3EBF}"/>
              </a:ext>
            </a:extLst>
          </p:cNvPr>
          <p:cNvSpPr>
            <a:spLocks noGrp="1"/>
          </p:cNvSpPr>
          <p:nvPr>
            <p:ph type="body" sz="quarter" idx="37"/>
          </p:nvPr>
        </p:nvSpPr>
        <p:spPr>
          <a:xfrm>
            <a:off x="762000" y="4773585"/>
            <a:ext cx="5029200" cy="266291"/>
          </a:xfrm>
          <a:prstGeom prst="rect">
            <a:avLst/>
          </a:prstGeom>
        </p:spPr>
        <p:txBody>
          <a:bodyPr>
            <a:noAutofit/>
          </a:bodyPr>
          <a:lstStyle>
            <a:lvl1pPr>
              <a:defRPr b="1"/>
            </a:lvl1pPr>
          </a:lstStyle>
          <a:p>
            <a:pPr lvl="0"/>
            <a:r>
              <a:rPr lang="en-US"/>
              <a:t>Click to edit Master text styles</a:t>
            </a:r>
          </a:p>
        </p:txBody>
      </p:sp>
      <p:sp>
        <p:nvSpPr>
          <p:cNvPr id="10" name="Text Field 2">
            <a:extLst>
              <a:ext uri="{FF2B5EF4-FFF2-40B4-BE49-F238E27FC236}">
                <a16:creationId xmlns:a16="http://schemas.microsoft.com/office/drawing/2014/main" id="{283762D0-0D31-A347-AD9E-095398CD17C5}"/>
              </a:ext>
            </a:extLst>
          </p:cNvPr>
          <p:cNvSpPr>
            <a:spLocks noGrp="1"/>
          </p:cNvSpPr>
          <p:nvPr>
            <p:ph type="body" sz="quarter" idx="36"/>
          </p:nvPr>
        </p:nvSpPr>
        <p:spPr>
          <a:xfrm>
            <a:off x="762000" y="5111178"/>
            <a:ext cx="5029200" cy="895181"/>
          </a:xfrm>
          <a:prstGeom prst="rect">
            <a:avLst/>
          </a:prstGeom>
        </p:spPr>
        <p:txBody>
          <a:bodyPr>
            <a:noAutofit/>
          </a:bodyPr>
          <a:lstStyle>
            <a:lvl1pPr>
              <a:defRPr/>
            </a:lvl1pPr>
          </a:lstStyle>
          <a:p>
            <a:pPr lvl="0"/>
            <a:r>
              <a:rPr lang="en-US"/>
              <a:t>Click to edit Master text styles</a:t>
            </a:r>
          </a:p>
        </p:txBody>
      </p:sp>
      <p:sp>
        <p:nvSpPr>
          <p:cNvPr id="16" name="Slide Number">
            <a:extLst>
              <a:ext uri="{FF2B5EF4-FFF2-40B4-BE49-F238E27FC236}">
                <a16:creationId xmlns:a16="http://schemas.microsoft.com/office/drawing/2014/main" id="{D3FFBA5B-62FF-264E-B8E4-FF1CAC709E11}"/>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5" name="Footer">
            <a:extLst>
              <a:ext uri="{FF2B5EF4-FFF2-40B4-BE49-F238E27FC236}">
                <a16:creationId xmlns:a16="http://schemas.microsoft.com/office/drawing/2014/main" id="{AC796A58-6878-0644-885E-17721EE64E2C}"/>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a:t>Copyright © 2020, Oracle and/or its affiliates  |  Confidential: Internal</a:t>
            </a:r>
            <a:endParaRPr lang="en-US" dirty="0"/>
          </a:p>
        </p:txBody>
      </p:sp>
      <p:sp>
        <p:nvSpPr>
          <p:cNvPr id="2" name="Date">
            <a:extLst>
              <a:ext uri="{FF2B5EF4-FFF2-40B4-BE49-F238E27FC236}">
                <a16:creationId xmlns:a16="http://schemas.microsoft.com/office/drawing/2014/main" id="{AB08051D-A8B9-4421-AD56-3FE2BA4234FE}"/>
              </a:ext>
            </a:extLst>
          </p:cNvPr>
          <p:cNvSpPr>
            <a:spLocks noGrp="1"/>
          </p:cNvSpPr>
          <p:nvPr>
            <p:ph type="dt" sz="half" idx="38"/>
          </p:nvPr>
        </p:nvSpPr>
        <p:spPr/>
        <p:txBody>
          <a:bodyPr/>
          <a:lstStyle/>
          <a:p>
            <a:r>
              <a:rPr lang="en-US"/>
              <a:t>[Date]</a:t>
            </a:r>
            <a:endParaRPr lang="en-US" dirty="0"/>
          </a:p>
        </p:txBody>
      </p:sp>
    </p:spTree>
    <p:extLst>
      <p:ext uri="{BB962C8B-B14F-4D97-AF65-F5344CB8AC3E}">
        <p14:creationId xmlns:p14="http://schemas.microsoft.com/office/powerpoint/2010/main" val="8596909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9.xml><?xml version="1.0" encoding="utf-8"?>
<p:sldLayout xmlns:a="http://schemas.openxmlformats.org/drawingml/2006/main" xmlns:r="http://schemas.openxmlformats.org/officeDocument/2006/relationships" xmlns:p="http://schemas.openxmlformats.org/presentationml/2006/main" showMasterSp="0" preserve="1" userDrawn="1">
  <p:cSld name="Dark - Thank You">
    <p:bg>
      <p:bgRef idx="1001">
        <a:schemeClr val="bg1"/>
      </p:bgRef>
    </p:bg>
    <p:spTree>
      <p:nvGrpSpPr>
        <p:cNvPr id="1" name=""/>
        <p:cNvGrpSpPr/>
        <p:nvPr/>
      </p:nvGrpSpPr>
      <p:grpSpPr>
        <a:xfrm>
          <a:off x="0" y="0"/>
          <a:ext cx="0" cy="0"/>
          <a:chOff x="0" y="0"/>
          <a:chExt cx="0" cy="0"/>
        </a:xfrm>
      </p:grpSpPr>
      <p:pic>
        <p:nvPicPr>
          <p:cNvPr id="14" name="Abstract Illustration">
            <a:extLst>
              <a:ext uri="{FF2B5EF4-FFF2-40B4-BE49-F238E27FC236}">
                <a16:creationId xmlns:a16="http://schemas.microsoft.com/office/drawing/2014/main" id="{49F92AE8-C0F0-CF4B-B569-964245B00416}"/>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val="0"/>
              </a:ext>
            </a:extLst>
          </a:blip>
          <a:srcRect/>
          <a:stretch/>
        </p:blipFill>
        <p:spPr bwMode="ltGray">
          <a:xfrm>
            <a:off x="6096000" y="4898"/>
            <a:ext cx="6096000" cy="6858000"/>
          </a:xfrm>
          <a:prstGeom prst="rect">
            <a:avLst/>
          </a:prstGeom>
        </p:spPr>
      </p:pic>
      <p:pic>
        <p:nvPicPr>
          <p:cNvPr id="26" name="OTag">
            <a:extLst>
              <a:ext uri="{FF2B5EF4-FFF2-40B4-BE49-F238E27FC236}">
                <a16:creationId xmlns:a16="http://schemas.microsoft.com/office/drawing/2014/main" id="{42D6F87D-23AA-1D42-BDBA-F6833AC9A0E3}"/>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3" name="Thank youi">
            <a:extLst>
              <a:ext uri="{FF2B5EF4-FFF2-40B4-BE49-F238E27FC236}">
                <a16:creationId xmlns:a16="http://schemas.microsoft.com/office/drawing/2014/main" id="{1F390879-C7C7-4224-97BB-1C165BFB5AA3}"/>
              </a:ext>
            </a:extLst>
          </p:cNvPr>
          <p:cNvSpPr>
            <a:spLocks noGrp="1"/>
          </p:cNvSpPr>
          <p:nvPr>
            <p:ph type="title" hasCustomPrompt="1"/>
          </p:nvPr>
        </p:nvSpPr>
        <p:spPr>
          <a:xfrm>
            <a:off x="768875" y="3483973"/>
            <a:ext cx="5029200" cy="822960"/>
          </a:xfrm>
          <a:noFill/>
        </p:spPr>
        <p:txBody>
          <a:bodyPr vert="horz" lIns="0" tIns="0" rIns="0" bIns="0" rtlCol="0" anchor="b" anchorCtr="0">
            <a:noAutofit/>
          </a:bodyPr>
          <a:lstStyle>
            <a:lvl1pPr>
              <a:defRPr lang="en-US" sz="3200" b="0">
                <a:latin typeface="+mj-lt"/>
                <a:cs typeface="Oracle Sans" panose="020B0503020204020204" pitchFamily="34" charset="0"/>
              </a:defRPr>
            </a:lvl1pPr>
          </a:lstStyle>
          <a:p>
            <a:pPr marL="0" marR="0" lvl="0" indent="0" fontAlgn="t">
              <a:lnSpc>
                <a:spcPct val="100000"/>
              </a:lnSpc>
              <a:spcBef>
                <a:spcPts val="0"/>
              </a:spcBef>
              <a:spcAft>
                <a:spcPts val="0"/>
              </a:spcAft>
              <a:buClrTx/>
              <a:buSzTx/>
              <a:buFont typeface="System Font Regular"/>
              <a:tabLst/>
            </a:pPr>
            <a:r>
              <a:rPr lang="en-US" dirty="0"/>
              <a:t>Thank you</a:t>
            </a:r>
          </a:p>
        </p:txBody>
      </p:sp>
      <p:cxnSp>
        <p:nvCxnSpPr>
          <p:cNvPr id="17" name="Accent Mark">
            <a:extLst>
              <a:ext uri="{FF2B5EF4-FFF2-40B4-BE49-F238E27FC236}">
                <a16:creationId xmlns:a16="http://schemas.microsoft.com/office/drawing/2014/main" id="{067F8F82-B054-48B8-A81C-65FC099A0B9D}"/>
              </a:ext>
              <a:ext uri="{C183D7F6-B498-43B3-948B-1728B52AA6E4}">
                <adec:decorative xmlns:adec="http://schemas.microsoft.com/office/drawing/2017/decorative" val="1"/>
              </a:ext>
            </a:extLst>
          </p:cNvPr>
          <p:cNvCxnSpPr>
            <a:cxnSpLocks/>
          </p:cNvCxnSpPr>
          <p:nvPr userDrawn="1"/>
        </p:nvCxnSpPr>
        <p:spPr>
          <a:xfrm flipH="1">
            <a:off x="768350" y="4508728"/>
            <a:ext cx="301752"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11" name="Text Field">
            <a:extLst>
              <a:ext uri="{FF2B5EF4-FFF2-40B4-BE49-F238E27FC236}">
                <a16:creationId xmlns:a16="http://schemas.microsoft.com/office/drawing/2014/main" id="{F273E805-B8FF-F84B-99E6-4636F8BD3EBF}"/>
              </a:ext>
            </a:extLst>
          </p:cNvPr>
          <p:cNvSpPr>
            <a:spLocks noGrp="1"/>
          </p:cNvSpPr>
          <p:nvPr>
            <p:ph type="body" sz="quarter" idx="37"/>
          </p:nvPr>
        </p:nvSpPr>
        <p:spPr>
          <a:xfrm>
            <a:off x="762000" y="4773585"/>
            <a:ext cx="5029200" cy="266291"/>
          </a:xfrm>
          <a:prstGeom prst="rect">
            <a:avLst/>
          </a:prstGeom>
        </p:spPr>
        <p:txBody>
          <a:bodyPr>
            <a:noAutofit/>
          </a:bodyPr>
          <a:lstStyle>
            <a:lvl1pPr>
              <a:defRPr b="1"/>
            </a:lvl1pPr>
          </a:lstStyle>
          <a:p>
            <a:pPr lvl="0"/>
            <a:r>
              <a:rPr lang="en-US"/>
              <a:t>Click to edit Master text styles</a:t>
            </a:r>
          </a:p>
        </p:txBody>
      </p:sp>
      <p:sp>
        <p:nvSpPr>
          <p:cNvPr id="10" name="Text Field 2">
            <a:extLst>
              <a:ext uri="{FF2B5EF4-FFF2-40B4-BE49-F238E27FC236}">
                <a16:creationId xmlns:a16="http://schemas.microsoft.com/office/drawing/2014/main" id="{283762D0-0D31-A347-AD9E-095398CD17C5}"/>
              </a:ext>
            </a:extLst>
          </p:cNvPr>
          <p:cNvSpPr>
            <a:spLocks noGrp="1"/>
          </p:cNvSpPr>
          <p:nvPr>
            <p:ph type="body" sz="quarter" idx="36"/>
          </p:nvPr>
        </p:nvSpPr>
        <p:spPr>
          <a:xfrm>
            <a:off x="762000" y="5111178"/>
            <a:ext cx="5029200" cy="895181"/>
          </a:xfrm>
          <a:prstGeom prst="rect">
            <a:avLst/>
          </a:prstGeom>
        </p:spPr>
        <p:txBody>
          <a:bodyPr>
            <a:noAutofit/>
          </a:bodyPr>
          <a:lstStyle>
            <a:lvl1pPr>
              <a:defRPr/>
            </a:lvl1pPr>
          </a:lstStyle>
          <a:p>
            <a:pPr lvl="0"/>
            <a:r>
              <a:rPr lang="en-US"/>
              <a:t>Click to edit Master text styles</a:t>
            </a:r>
          </a:p>
        </p:txBody>
      </p:sp>
      <p:sp>
        <p:nvSpPr>
          <p:cNvPr id="16" name="Slide Number">
            <a:extLst>
              <a:ext uri="{FF2B5EF4-FFF2-40B4-BE49-F238E27FC236}">
                <a16:creationId xmlns:a16="http://schemas.microsoft.com/office/drawing/2014/main" id="{D3FFBA5B-62FF-264E-B8E4-FF1CAC709E11}"/>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5" name="Footer">
            <a:extLst>
              <a:ext uri="{FF2B5EF4-FFF2-40B4-BE49-F238E27FC236}">
                <a16:creationId xmlns:a16="http://schemas.microsoft.com/office/drawing/2014/main" id="{AC796A58-6878-0644-885E-17721EE64E2C}"/>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a:t>Copyright © 2020, Oracle and/or its affiliates  |  Confidential: Internal</a:t>
            </a:r>
            <a:endParaRPr lang="en-US" dirty="0"/>
          </a:p>
        </p:txBody>
      </p:sp>
      <p:sp>
        <p:nvSpPr>
          <p:cNvPr id="2" name="Date">
            <a:extLst>
              <a:ext uri="{FF2B5EF4-FFF2-40B4-BE49-F238E27FC236}">
                <a16:creationId xmlns:a16="http://schemas.microsoft.com/office/drawing/2014/main" id="{AB08051D-A8B9-4421-AD56-3FE2BA4234FE}"/>
              </a:ext>
            </a:extLst>
          </p:cNvPr>
          <p:cNvSpPr>
            <a:spLocks noGrp="1"/>
          </p:cNvSpPr>
          <p:nvPr>
            <p:ph type="dt" sz="half" idx="38"/>
          </p:nvPr>
        </p:nvSpPr>
        <p:spPr/>
        <p:txBody>
          <a:bodyPr/>
          <a:lstStyle/>
          <a:p>
            <a:r>
              <a:rPr lang="en-US"/>
              <a:t>[Date]</a:t>
            </a:r>
            <a:endParaRPr lang="en-US" dirty="0"/>
          </a:p>
        </p:txBody>
      </p:sp>
    </p:spTree>
    <p:extLst>
      <p:ext uri="{BB962C8B-B14F-4D97-AF65-F5344CB8AC3E}">
        <p14:creationId xmlns:p14="http://schemas.microsoft.com/office/powerpoint/2010/main" val="40188916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Dark - Title with Abstract Border">
    <p:spTree>
      <p:nvGrpSpPr>
        <p:cNvPr id="1" name=""/>
        <p:cNvGrpSpPr/>
        <p:nvPr/>
      </p:nvGrpSpPr>
      <p:grpSpPr>
        <a:xfrm>
          <a:off x="0" y="0"/>
          <a:ext cx="0" cy="0"/>
          <a:chOff x="0" y="0"/>
          <a:chExt cx="0" cy="0"/>
        </a:xfrm>
      </p:grpSpPr>
      <p:pic>
        <p:nvPicPr>
          <p:cNvPr id="11" name="Abstract Illustration">
            <a:extLst>
              <a:ext uri="{FF2B5EF4-FFF2-40B4-BE49-F238E27FC236}">
                <a16:creationId xmlns:a16="http://schemas.microsoft.com/office/drawing/2014/main" id="{E5246624-F21C-C74D-A490-03903A0F5104}"/>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val="0"/>
              </a:ext>
            </a:extLst>
          </a:blip>
          <a:srcRect/>
          <a:stretch>
            <a:fillRect/>
          </a:stretch>
        </p:blipFill>
        <p:spPr>
          <a:xfrm>
            <a:off x="0" y="0"/>
            <a:ext cx="12192000" cy="6858000"/>
          </a:xfrm>
          <a:custGeom>
            <a:avLst/>
            <a:gdLst>
              <a:gd name="connsiteX0" fmla="*/ 761999 w 12192000"/>
              <a:gd name="connsiteY0" fmla="*/ 587874 h 6858000"/>
              <a:gd name="connsiteX1" fmla="*/ 761999 w 12192000"/>
              <a:gd name="connsiteY1" fmla="*/ 6270127 h 6858000"/>
              <a:gd name="connsiteX2" fmla="*/ 11430000 w 12192000"/>
              <a:gd name="connsiteY2" fmla="*/ 6270127 h 6858000"/>
              <a:gd name="connsiteX3" fmla="*/ 11430000 w 12192000"/>
              <a:gd name="connsiteY3" fmla="*/ 587874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761999" y="587874"/>
                </a:moveTo>
                <a:lnTo>
                  <a:pt x="761999" y="6270127"/>
                </a:lnTo>
                <a:lnTo>
                  <a:pt x="11430000" y="6270127"/>
                </a:lnTo>
                <a:lnTo>
                  <a:pt x="11430000" y="587874"/>
                </a:lnTo>
                <a:close/>
                <a:moveTo>
                  <a:pt x="0" y="0"/>
                </a:moveTo>
                <a:lnTo>
                  <a:pt x="12192000" y="0"/>
                </a:lnTo>
                <a:lnTo>
                  <a:pt x="12192000" y="6858000"/>
                </a:lnTo>
                <a:lnTo>
                  <a:pt x="0" y="6858000"/>
                </a:lnTo>
                <a:close/>
              </a:path>
            </a:pathLst>
          </a:custGeom>
        </p:spPr>
      </p:pic>
      <p:pic>
        <p:nvPicPr>
          <p:cNvPr id="30" name="OTag">
            <a:extLst>
              <a:ext uri="{FF2B5EF4-FFF2-40B4-BE49-F238E27FC236}">
                <a16:creationId xmlns:a16="http://schemas.microsoft.com/office/drawing/2014/main" id="{EDF18AE6-A97A-EC4A-9347-1802C0689B21}"/>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6" name="Oracle Logo" descr="Oracle Logo">
            <a:extLst>
              <a:ext uri="{FF2B5EF4-FFF2-40B4-BE49-F238E27FC236}">
                <a16:creationId xmlns:a16="http://schemas.microsoft.com/office/drawing/2014/main" id="{9C14A351-48F1-43D9-8B02-0F6AF755D7CD}"/>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bwMode="invGray">
          <a:xfrm>
            <a:off x="944949" y="1132368"/>
            <a:ext cx="1524893" cy="320039"/>
          </a:xfrm>
          <a:prstGeom prst="rect">
            <a:avLst/>
          </a:prstGeom>
        </p:spPr>
      </p:pic>
      <p:sp>
        <p:nvSpPr>
          <p:cNvPr id="26" name="Title">
            <a:extLst>
              <a:ext uri="{FF2B5EF4-FFF2-40B4-BE49-F238E27FC236}">
                <a16:creationId xmlns:a16="http://schemas.microsoft.com/office/drawing/2014/main" id="{2E021ED4-814D-9648-831F-EDE24ED2D4F8}"/>
              </a:ext>
            </a:extLst>
          </p:cNvPr>
          <p:cNvSpPr>
            <a:spLocks noGrp="1"/>
          </p:cNvSpPr>
          <p:nvPr userDrawn="1">
            <p:ph type="ctrTitle" hasCustomPrompt="1"/>
          </p:nvPr>
        </p:nvSpPr>
        <p:spPr>
          <a:xfrm>
            <a:off x="1018030" y="2459230"/>
            <a:ext cx="10158984" cy="1025922"/>
          </a:xfrm>
        </p:spPr>
        <p:txBody>
          <a:bodyPr wrap="square" anchor="b">
            <a:noAutofit/>
          </a:bodyPr>
          <a:lstStyle>
            <a:lvl1pPr algn="l">
              <a:lnSpc>
                <a:spcPts val="4000"/>
              </a:lnSpc>
              <a:defRPr sz="4000" b="0">
                <a:solidFill>
                  <a:schemeClr val="tx1"/>
                </a:solidFill>
                <a:latin typeface="+mj-lt"/>
              </a:defRPr>
            </a:lvl1pPr>
          </a:lstStyle>
          <a:p>
            <a:r>
              <a:rPr lang="en-US" dirty="0"/>
              <a:t>Title goes here (up to two lines) </a:t>
            </a:r>
            <a:br>
              <a:rPr lang="en-US" dirty="0"/>
            </a:br>
            <a:r>
              <a:rPr lang="en-US" dirty="0"/>
              <a:t>Georgia Regular 40pt</a:t>
            </a:r>
          </a:p>
        </p:txBody>
      </p:sp>
      <p:sp>
        <p:nvSpPr>
          <p:cNvPr id="27" name="Subhead">
            <a:extLst>
              <a:ext uri="{FF2B5EF4-FFF2-40B4-BE49-F238E27FC236}">
                <a16:creationId xmlns:a16="http://schemas.microsoft.com/office/drawing/2014/main" id="{12EB3548-39AB-5846-A4F6-A7D8515AEE59}"/>
              </a:ext>
            </a:extLst>
          </p:cNvPr>
          <p:cNvSpPr>
            <a:spLocks noGrp="1"/>
          </p:cNvSpPr>
          <p:nvPr userDrawn="1">
            <p:ph type="body" sz="quarter" idx="33" hasCustomPrompt="1"/>
          </p:nvPr>
        </p:nvSpPr>
        <p:spPr>
          <a:xfrm>
            <a:off x="1018030" y="3519553"/>
            <a:ext cx="10158984" cy="341247"/>
          </a:xfrm>
          <a:prstGeom prst="rect">
            <a:avLst/>
          </a:prstGeom>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rgbClr val="759C6C"/>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cxnSp>
        <p:nvCxnSpPr>
          <p:cNvPr id="18" name="Accent Mark">
            <a:extLst>
              <a:ext uri="{FF2B5EF4-FFF2-40B4-BE49-F238E27FC236}">
                <a16:creationId xmlns:a16="http://schemas.microsoft.com/office/drawing/2014/main" id="{60D74A94-ECB7-4F26-82F5-3CEB5746D703}"/>
              </a:ext>
              <a:ext uri="{C183D7F6-B498-43B3-948B-1728B52AA6E4}">
                <adec:decorative xmlns:adec="http://schemas.microsoft.com/office/drawing/2017/decorative" val="1"/>
              </a:ext>
            </a:extLst>
          </p:cNvPr>
          <p:cNvCxnSpPr>
            <a:cxnSpLocks/>
          </p:cNvCxnSpPr>
          <p:nvPr userDrawn="1"/>
        </p:nvCxnSpPr>
        <p:spPr>
          <a:xfrm flipH="1">
            <a:off x="1031620" y="4080104"/>
            <a:ext cx="228600"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15" name="Text Field">
            <a:extLst>
              <a:ext uri="{FF2B5EF4-FFF2-40B4-BE49-F238E27FC236}">
                <a16:creationId xmlns:a16="http://schemas.microsoft.com/office/drawing/2014/main" id="{5EDA7B8D-9195-5945-993F-1344630DF996}"/>
              </a:ext>
            </a:extLst>
          </p:cNvPr>
          <p:cNvSpPr>
            <a:spLocks noGrp="1"/>
          </p:cNvSpPr>
          <p:nvPr userDrawn="1">
            <p:ph type="body" sz="quarter" idx="35" hasCustomPrompt="1"/>
          </p:nvPr>
        </p:nvSpPr>
        <p:spPr>
          <a:xfrm>
            <a:off x="1018030" y="4335713"/>
            <a:ext cx="5077970" cy="266291"/>
          </a:xfrm>
          <a:prstGeom prst="rect">
            <a:avLst/>
          </a:prstGeom>
          <a:noFill/>
        </p:spPr>
        <p:txBody>
          <a:bodyPr>
            <a:noAutofit/>
          </a:bodyPr>
          <a:lstStyle>
            <a:lvl1pPr>
              <a:defRPr b="1"/>
            </a:lvl1pPr>
          </a:lstStyle>
          <a:p>
            <a:pPr lvl="0"/>
            <a:r>
              <a:rPr lang="en-US" dirty="0"/>
              <a:t>Name</a:t>
            </a:r>
          </a:p>
        </p:txBody>
      </p:sp>
      <p:sp>
        <p:nvSpPr>
          <p:cNvPr id="4" name="Text Field 2">
            <a:extLst>
              <a:ext uri="{FF2B5EF4-FFF2-40B4-BE49-F238E27FC236}">
                <a16:creationId xmlns:a16="http://schemas.microsoft.com/office/drawing/2014/main" id="{7F29C372-9BB3-B540-BC47-46BD6E59417E}"/>
              </a:ext>
            </a:extLst>
          </p:cNvPr>
          <p:cNvSpPr>
            <a:spLocks noGrp="1"/>
          </p:cNvSpPr>
          <p:nvPr userDrawn="1">
            <p:ph type="body" sz="quarter" idx="34" hasCustomPrompt="1"/>
          </p:nvPr>
        </p:nvSpPr>
        <p:spPr>
          <a:xfrm>
            <a:off x="1018030" y="4673306"/>
            <a:ext cx="5077970" cy="895181"/>
          </a:xfrm>
          <a:prstGeom prst="rect">
            <a:avLst/>
          </a:prstGeom>
          <a:noFill/>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2019</a:t>
            </a:r>
          </a:p>
        </p:txBody>
      </p:sp>
    </p:spTree>
    <p:extLst>
      <p:ext uri="{BB962C8B-B14F-4D97-AF65-F5344CB8AC3E}">
        <p14:creationId xmlns:p14="http://schemas.microsoft.com/office/powerpoint/2010/main" val="28535090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Dark - Quote with Abstract Border">
    <p:bg>
      <p:bgPr>
        <a:solidFill>
          <a:schemeClr val="bg1"/>
        </a:solidFill>
        <a:effectLst/>
      </p:bgPr>
    </p:bg>
    <p:spTree>
      <p:nvGrpSpPr>
        <p:cNvPr id="1" name=""/>
        <p:cNvGrpSpPr/>
        <p:nvPr/>
      </p:nvGrpSpPr>
      <p:grpSpPr>
        <a:xfrm>
          <a:off x="0" y="0"/>
          <a:ext cx="0" cy="0"/>
          <a:chOff x="0" y="0"/>
          <a:chExt cx="0" cy="0"/>
        </a:xfrm>
      </p:grpSpPr>
      <p:pic>
        <p:nvPicPr>
          <p:cNvPr id="15" name="Abstract Illustration">
            <a:extLst>
              <a:ext uri="{FF2B5EF4-FFF2-40B4-BE49-F238E27FC236}">
                <a16:creationId xmlns:a16="http://schemas.microsoft.com/office/drawing/2014/main" id="{4BA47984-3BFF-A548-8C6E-B57F84FA9732}"/>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val="0"/>
              </a:ext>
            </a:extLst>
          </a:blip>
          <a:srcRect/>
          <a:stretch>
            <a:fillRect/>
          </a:stretch>
        </p:blipFill>
        <p:spPr>
          <a:xfrm>
            <a:off x="0" y="0"/>
            <a:ext cx="12192000" cy="6858000"/>
          </a:xfrm>
          <a:custGeom>
            <a:avLst/>
            <a:gdLst>
              <a:gd name="connsiteX0" fmla="*/ 761999 w 12192000"/>
              <a:gd name="connsiteY0" fmla="*/ 587874 h 6858000"/>
              <a:gd name="connsiteX1" fmla="*/ 761999 w 12192000"/>
              <a:gd name="connsiteY1" fmla="*/ 6270127 h 6858000"/>
              <a:gd name="connsiteX2" fmla="*/ 11430000 w 12192000"/>
              <a:gd name="connsiteY2" fmla="*/ 6270127 h 6858000"/>
              <a:gd name="connsiteX3" fmla="*/ 11430000 w 12192000"/>
              <a:gd name="connsiteY3" fmla="*/ 587874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761999" y="587874"/>
                </a:moveTo>
                <a:lnTo>
                  <a:pt x="761999" y="6270127"/>
                </a:lnTo>
                <a:lnTo>
                  <a:pt x="11430000" y="6270127"/>
                </a:lnTo>
                <a:lnTo>
                  <a:pt x="11430000" y="587874"/>
                </a:lnTo>
                <a:close/>
                <a:moveTo>
                  <a:pt x="0" y="0"/>
                </a:moveTo>
                <a:lnTo>
                  <a:pt x="12192000" y="0"/>
                </a:lnTo>
                <a:lnTo>
                  <a:pt x="12192000" y="6858000"/>
                </a:lnTo>
                <a:lnTo>
                  <a:pt x="0" y="6858000"/>
                </a:lnTo>
                <a:close/>
              </a:path>
            </a:pathLst>
          </a:custGeom>
        </p:spPr>
      </p:pic>
      <p:pic>
        <p:nvPicPr>
          <p:cNvPr id="34" name="OTag">
            <a:extLst>
              <a:ext uri="{FF2B5EF4-FFF2-40B4-BE49-F238E27FC236}">
                <a16:creationId xmlns:a16="http://schemas.microsoft.com/office/drawing/2014/main" id="{13B56594-FE97-D04E-A433-8BA9531F6F1D}"/>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2" name="Quote">
            <a:extLst>
              <a:ext uri="{FF2B5EF4-FFF2-40B4-BE49-F238E27FC236}">
                <a16:creationId xmlns:a16="http://schemas.microsoft.com/office/drawing/2014/main" id="{01C51C77-A7E6-4AE1-9E1B-ABBBE19936BE}"/>
              </a:ext>
            </a:extLst>
          </p:cNvPr>
          <p:cNvSpPr>
            <a:spLocks noGrp="1"/>
          </p:cNvSpPr>
          <p:nvPr>
            <p:ph type="title" hasCustomPrompt="1"/>
          </p:nvPr>
        </p:nvSpPr>
        <p:spPr>
          <a:xfrm>
            <a:off x="1014984" y="2386584"/>
            <a:ext cx="10162029" cy="1481328"/>
          </a:xfrm>
          <a:noFill/>
        </p:spPr>
        <p:txBody>
          <a:bodyPr vert="horz" wrap="square" lIns="0" tIns="0" rIns="0" bIns="0" rtlCol="0" anchor="b" anchorCtr="0">
            <a:noAutofit/>
          </a:bodyPr>
          <a:lstStyle>
            <a:lvl1pPr>
              <a:lnSpc>
                <a:spcPct val="100000"/>
              </a:lnSpc>
              <a:defRPr lang="en-US" sz="3200" b="0">
                <a:latin typeface="+mj-lt"/>
                <a:cs typeface="Oracle Sans Tab" panose="020B0503020204020204" pitchFamily="34" charset="0"/>
              </a:defRPr>
            </a:lvl1pPr>
          </a:lstStyle>
          <a:p>
            <a:pPr lvl="0"/>
            <a:r>
              <a:rPr lang="en-US" dirty="0"/>
              <a:t>“Click to type customer or partner quote surrounded by quotation marks.” Remove/replace placeholder logo as needed.</a:t>
            </a:r>
          </a:p>
        </p:txBody>
      </p:sp>
      <p:cxnSp>
        <p:nvCxnSpPr>
          <p:cNvPr id="16" name="Accent Mark">
            <a:extLst>
              <a:ext uri="{FF2B5EF4-FFF2-40B4-BE49-F238E27FC236}">
                <a16:creationId xmlns:a16="http://schemas.microsoft.com/office/drawing/2014/main" id="{ED6156A2-55E5-4822-B2F8-D0355110D52C}"/>
              </a:ext>
              <a:ext uri="{C183D7F6-B498-43B3-948B-1728B52AA6E4}">
                <adec:decorative xmlns:adec="http://schemas.microsoft.com/office/drawing/2017/decorative" val="1"/>
              </a:ext>
            </a:extLst>
          </p:cNvPr>
          <p:cNvCxnSpPr>
            <a:cxnSpLocks/>
          </p:cNvCxnSpPr>
          <p:nvPr userDrawn="1"/>
        </p:nvCxnSpPr>
        <p:spPr>
          <a:xfrm flipH="1">
            <a:off x="1019490" y="4172062"/>
            <a:ext cx="310896"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11" name="Text Field">
            <a:extLst>
              <a:ext uri="{FF2B5EF4-FFF2-40B4-BE49-F238E27FC236}">
                <a16:creationId xmlns:a16="http://schemas.microsoft.com/office/drawing/2014/main" id="{64B2DE50-0500-D341-B88E-362BEEF5810C}"/>
              </a:ext>
            </a:extLst>
          </p:cNvPr>
          <p:cNvSpPr>
            <a:spLocks noGrp="1"/>
          </p:cNvSpPr>
          <p:nvPr>
            <p:ph type="body" sz="quarter" idx="35" hasCustomPrompt="1"/>
          </p:nvPr>
        </p:nvSpPr>
        <p:spPr>
          <a:xfrm>
            <a:off x="1018030" y="4537074"/>
            <a:ext cx="5077970" cy="266291"/>
          </a:xfrm>
          <a:prstGeom prst="rect">
            <a:avLst/>
          </a:prstGeom>
        </p:spPr>
        <p:txBody>
          <a:bodyPr>
            <a:noAutofit/>
          </a:bodyPr>
          <a:lstStyle>
            <a:lvl1pPr>
              <a:defRPr b="1"/>
            </a:lvl1pPr>
          </a:lstStyle>
          <a:p>
            <a:pPr lvl="0"/>
            <a:r>
              <a:rPr lang="en-US" dirty="0"/>
              <a:t>Name</a:t>
            </a:r>
          </a:p>
        </p:txBody>
      </p:sp>
      <p:sp>
        <p:nvSpPr>
          <p:cNvPr id="10" name="Text Field 2">
            <a:extLst>
              <a:ext uri="{FF2B5EF4-FFF2-40B4-BE49-F238E27FC236}">
                <a16:creationId xmlns:a16="http://schemas.microsoft.com/office/drawing/2014/main" id="{18FFF1FB-05AB-0B41-BAE5-8E8BC51700AF}"/>
              </a:ext>
            </a:extLst>
          </p:cNvPr>
          <p:cNvSpPr>
            <a:spLocks noGrp="1"/>
          </p:cNvSpPr>
          <p:nvPr>
            <p:ph type="body" sz="quarter" idx="34" hasCustomPrompt="1"/>
          </p:nvPr>
        </p:nvSpPr>
        <p:spPr>
          <a:xfrm>
            <a:off x="1018030" y="4874667"/>
            <a:ext cx="5077970" cy="895181"/>
          </a:xfrm>
          <a:prstGeom prst="rect">
            <a:avLst/>
          </a:prstGeom>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2019</a:t>
            </a:r>
          </a:p>
        </p:txBody>
      </p:sp>
      <p:sp>
        <p:nvSpPr>
          <p:cNvPr id="5" name="Slide Number">
            <a:extLst>
              <a:ext uri="{FF2B5EF4-FFF2-40B4-BE49-F238E27FC236}">
                <a16:creationId xmlns:a16="http://schemas.microsoft.com/office/drawing/2014/main" id="{6802DDC0-D834-4DBB-9D15-8D2C341B01C3}"/>
              </a:ext>
            </a:extLst>
          </p:cNvPr>
          <p:cNvSpPr>
            <a:spLocks noGrp="1"/>
          </p:cNvSpPr>
          <p:nvPr>
            <p:ph type="sldNum" sz="quarter" idx="38"/>
          </p:nvPr>
        </p:nvSpPr>
        <p:spPr bwMode="gray"/>
        <p:txBody>
          <a:bodyPr/>
          <a:lstStyle>
            <a:lvl1pPr>
              <a:defRPr>
                <a:solidFill>
                  <a:srgbClr val="FFFFFF"/>
                </a:solidFill>
              </a:defRPr>
            </a:lvl1pPr>
          </a:lstStyle>
          <a:p>
            <a:fld id="{345D60D9-5372-5F40-9443-0F9AE5BDC3C8}" type="slidenum">
              <a:rPr lang="en-US" smtClean="0"/>
              <a:pPr/>
              <a:t>‹#›</a:t>
            </a:fld>
            <a:endParaRPr lang="en-US" dirty="0"/>
          </a:p>
        </p:txBody>
      </p:sp>
      <p:sp>
        <p:nvSpPr>
          <p:cNvPr id="4" name="Footer">
            <a:extLst>
              <a:ext uri="{FF2B5EF4-FFF2-40B4-BE49-F238E27FC236}">
                <a16:creationId xmlns:a16="http://schemas.microsoft.com/office/drawing/2014/main" id="{B1ABE0E5-8B15-4D04-9D70-39319042DB8B}"/>
              </a:ext>
            </a:extLst>
          </p:cNvPr>
          <p:cNvSpPr>
            <a:spLocks noGrp="1"/>
          </p:cNvSpPr>
          <p:nvPr>
            <p:ph type="ftr" sz="quarter" idx="37"/>
          </p:nvPr>
        </p:nvSpPr>
        <p:spPr bwMode="gray"/>
        <p:txBody>
          <a:bodyPr/>
          <a:lstStyle>
            <a:lvl1pPr>
              <a:defRPr>
                <a:solidFill>
                  <a:srgbClr val="FFFFFF"/>
                </a:solidFill>
              </a:defRPr>
            </a:lvl1pPr>
          </a:lstStyle>
          <a:p>
            <a:r>
              <a:rPr lang="en-US"/>
              <a:t>Copyright © 2020, Oracle and/or its affiliates  |  Confidential: Internal/Restricted/Highly Restricted</a:t>
            </a:r>
            <a:endParaRPr lang="en-US" dirty="0"/>
          </a:p>
        </p:txBody>
      </p:sp>
      <p:sp>
        <p:nvSpPr>
          <p:cNvPr id="3" name="Date">
            <a:extLst>
              <a:ext uri="{FF2B5EF4-FFF2-40B4-BE49-F238E27FC236}">
                <a16:creationId xmlns:a16="http://schemas.microsoft.com/office/drawing/2014/main" id="{C6D700A2-C79D-42D6-8CF2-AE12C80EEFDB}"/>
              </a:ext>
            </a:extLst>
          </p:cNvPr>
          <p:cNvSpPr>
            <a:spLocks noGrp="1"/>
          </p:cNvSpPr>
          <p:nvPr>
            <p:ph type="dt" sz="half" idx="36"/>
          </p:nvPr>
        </p:nvSpPr>
        <p:spPr bwMode="gray"/>
        <p:txBody>
          <a:bodyPr/>
          <a:lstStyle>
            <a:lvl1pPr>
              <a:defRPr>
                <a:solidFill>
                  <a:srgbClr val="FFFFFF"/>
                </a:solidFill>
              </a:defRPr>
            </a:lvl1pPr>
          </a:lstStyle>
          <a:p>
            <a:r>
              <a:rPr lang="en-US"/>
              <a:t>[Date]</a:t>
            </a:r>
            <a:endParaRPr lang="en-US" dirty="0"/>
          </a:p>
        </p:txBody>
      </p:sp>
    </p:spTree>
    <p:extLst>
      <p:ext uri="{BB962C8B-B14F-4D97-AF65-F5344CB8AC3E}">
        <p14:creationId xmlns:p14="http://schemas.microsoft.com/office/powerpoint/2010/main" val="7729650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0.xml><?xml version="1.0" encoding="utf-8"?>
<p:sldLayout xmlns:a="http://schemas.openxmlformats.org/drawingml/2006/main" xmlns:r="http://schemas.openxmlformats.org/officeDocument/2006/relationships" xmlns:p="http://schemas.openxmlformats.org/presentationml/2006/main" showMasterSp="0" preserve="1">
  <p:cSld name="Light - Closing Slide">
    <p:spTree>
      <p:nvGrpSpPr>
        <p:cNvPr id="1" name=""/>
        <p:cNvGrpSpPr/>
        <p:nvPr/>
      </p:nvGrpSpPr>
      <p:grpSpPr>
        <a:xfrm>
          <a:off x="0" y="0"/>
          <a:ext cx="0" cy="0"/>
          <a:chOff x="0" y="0"/>
          <a:chExt cx="0" cy="0"/>
        </a:xfrm>
      </p:grpSpPr>
      <p:pic>
        <p:nvPicPr>
          <p:cNvPr id="3" name="Oracle Logo" descr="Oracle Logo">
            <a:extLst>
              <a:ext uri="{FF2B5EF4-FFF2-40B4-BE49-F238E27FC236}">
                <a16:creationId xmlns:a16="http://schemas.microsoft.com/office/drawing/2014/main" id="{675A5E3C-9B7E-1248-9024-5EE790FC683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647854" y="2915192"/>
            <a:ext cx="4896293" cy="1027617"/>
          </a:xfrm>
          <a:prstGeom prst="rect">
            <a:avLst/>
          </a:prstGeom>
        </p:spPr>
      </p:pic>
      <p:pic>
        <p:nvPicPr>
          <p:cNvPr id="4" name="OTag">
            <a:extLst>
              <a:ext uri="{FF2B5EF4-FFF2-40B4-BE49-F238E27FC236}">
                <a16:creationId xmlns:a16="http://schemas.microsoft.com/office/drawing/2014/main" id="{938EEB79-EFA1-4711-804E-DFDFA3AE402D}"/>
              </a:ext>
              <a:ext uri="{C183D7F6-B498-43B3-948B-1728B52AA6E4}">
                <adec:decorative xmlns:adec="http://schemas.microsoft.com/office/drawing/2017/decorative" val="1"/>
              </a:ext>
            </a:extLst>
          </p:cNvPr>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5" name="Abstract Pattern Strip">
            <a:extLst>
              <a:ext uri="{FF2B5EF4-FFF2-40B4-BE49-F238E27FC236}">
                <a16:creationId xmlns:a16="http://schemas.microsoft.com/office/drawing/2014/main" id="{E8F815BD-D4B8-43AB-A648-178DE3144621}"/>
              </a:ext>
              <a:ext uri="{C183D7F6-B498-43B3-948B-1728B52AA6E4}">
                <adec:decorative xmlns:adec="http://schemas.microsoft.com/office/drawing/2017/decorative" val="1"/>
              </a:ext>
            </a:extLst>
          </p:cNvPr>
          <p:cNvPicPr>
            <a:picLocks noChangeAspect="1"/>
          </p:cNvPicPr>
          <p:nvPr userDrawn="1"/>
        </p:nvPicPr>
        <p:blipFill>
          <a:blip r:embed="rId5" cstate="email">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Tree>
    <p:extLst>
      <p:ext uri="{BB962C8B-B14F-4D97-AF65-F5344CB8AC3E}">
        <p14:creationId xmlns:p14="http://schemas.microsoft.com/office/powerpoint/2010/main" val="522080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1.xml><?xml version="1.0" encoding="utf-8"?>
<p:sldLayout xmlns:a="http://schemas.openxmlformats.org/drawingml/2006/main" xmlns:r="http://schemas.openxmlformats.org/officeDocument/2006/relationships" xmlns:p="http://schemas.openxmlformats.org/presentationml/2006/main" showMasterSp="0" preserve="1">
  <p:cSld name="Dark - Closing Slide">
    <p:bg>
      <p:bgRef idx="1001">
        <a:schemeClr val="bg1"/>
      </p:bgRef>
    </p:bg>
    <p:spTree>
      <p:nvGrpSpPr>
        <p:cNvPr id="1" name=""/>
        <p:cNvGrpSpPr/>
        <p:nvPr/>
      </p:nvGrpSpPr>
      <p:grpSpPr>
        <a:xfrm>
          <a:off x="0" y="0"/>
          <a:ext cx="0" cy="0"/>
          <a:chOff x="0" y="0"/>
          <a:chExt cx="0" cy="0"/>
        </a:xfrm>
      </p:grpSpPr>
      <p:pic>
        <p:nvPicPr>
          <p:cNvPr id="4" name="Oracle Logo" descr="Oracle Logo">
            <a:extLst>
              <a:ext uri="{FF2B5EF4-FFF2-40B4-BE49-F238E27FC236}">
                <a16:creationId xmlns:a16="http://schemas.microsoft.com/office/drawing/2014/main" id="{11C3E469-1A28-4EAE-BB94-ADAB90F021A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bwMode="invGray">
          <a:xfrm>
            <a:off x="3647854" y="2915192"/>
            <a:ext cx="4896292" cy="1027617"/>
          </a:xfrm>
          <a:prstGeom prst="rect">
            <a:avLst/>
          </a:prstGeom>
        </p:spPr>
      </p:pic>
      <p:pic>
        <p:nvPicPr>
          <p:cNvPr id="3" name="OTag">
            <a:extLst>
              <a:ext uri="{FF2B5EF4-FFF2-40B4-BE49-F238E27FC236}">
                <a16:creationId xmlns:a16="http://schemas.microsoft.com/office/drawing/2014/main" id="{D41E7D90-EFED-4319-B620-7C6158CCE461}"/>
              </a:ext>
              <a:ext uri="{C183D7F6-B498-43B3-948B-1728B52AA6E4}">
                <adec:decorative xmlns:adec="http://schemas.microsoft.com/office/drawing/2017/decorative" val="1"/>
              </a:ext>
            </a:extLst>
          </p:cNvPr>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5" name="Abstract Pattern Strip">
            <a:extLst>
              <a:ext uri="{FF2B5EF4-FFF2-40B4-BE49-F238E27FC236}">
                <a16:creationId xmlns:a16="http://schemas.microsoft.com/office/drawing/2014/main" id="{7D2AA1A0-AE11-411F-9C35-6C6AD92A524A}"/>
              </a:ext>
              <a:ext uri="{C183D7F6-B498-43B3-948B-1728B52AA6E4}">
                <adec:decorative xmlns:adec="http://schemas.microsoft.com/office/drawing/2017/decorative" val="1"/>
              </a:ext>
            </a:extLst>
          </p:cNvPr>
          <p:cNvPicPr>
            <a:picLocks noChangeAspect="1"/>
          </p:cNvPicPr>
          <p:nvPr userDrawn="1"/>
        </p:nvPicPr>
        <p:blipFill>
          <a:blip r:embed="rId5" cstate="email">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Tree>
    <p:extLst>
      <p:ext uri="{BB962C8B-B14F-4D97-AF65-F5344CB8AC3E}">
        <p14:creationId xmlns:p14="http://schemas.microsoft.com/office/powerpoint/2010/main" val="36937358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Mission Statement">
    <p:bg>
      <p:bgRef idx="1001">
        <a:schemeClr val="bg2"/>
      </p:bgRef>
    </p:bg>
    <p:spTree>
      <p:nvGrpSpPr>
        <p:cNvPr id="1" name=""/>
        <p:cNvGrpSpPr/>
        <p:nvPr/>
      </p:nvGrpSpPr>
      <p:grpSpPr>
        <a:xfrm>
          <a:off x="0" y="0"/>
          <a:ext cx="0" cy="0"/>
          <a:chOff x="0" y="0"/>
          <a:chExt cx="0" cy="0"/>
        </a:xfrm>
      </p:grpSpPr>
      <p:pic>
        <p:nvPicPr>
          <p:cNvPr id="4" name="Illustration">
            <a:extLst>
              <a:ext uri="{FF2B5EF4-FFF2-40B4-BE49-F238E27FC236}">
                <a16:creationId xmlns:a16="http://schemas.microsoft.com/office/drawing/2014/main" id="{7F6A0B0D-9890-B044-B4D0-946D1FDB962D}"/>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val="0"/>
              </a:ext>
            </a:extLst>
          </a:blip>
          <a:srcRect/>
          <a:stretch/>
        </p:blipFill>
        <p:spPr bwMode="invGray">
          <a:xfrm>
            <a:off x="0" y="254000"/>
            <a:ext cx="12192000" cy="6604000"/>
          </a:xfrm>
          <a:prstGeom prst="rect">
            <a:avLst/>
          </a:prstGeom>
        </p:spPr>
      </p:pic>
      <p:sp>
        <p:nvSpPr>
          <p:cNvPr id="7" name="Title">
            <a:extLst>
              <a:ext uri="{FF2B5EF4-FFF2-40B4-BE49-F238E27FC236}">
                <a16:creationId xmlns:a16="http://schemas.microsoft.com/office/drawing/2014/main" id="{E755FD10-911E-4181-AD99-24A94BE1AB4D}"/>
              </a:ext>
            </a:extLst>
          </p:cNvPr>
          <p:cNvSpPr>
            <a:spLocks noGrp="1"/>
          </p:cNvSpPr>
          <p:nvPr>
            <p:ph type="title" hasCustomPrompt="1"/>
          </p:nvPr>
        </p:nvSpPr>
        <p:spPr>
          <a:xfrm>
            <a:off x="768875" y="1828800"/>
            <a:ext cx="7092863" cy="2279335"/>
          </a:xfrm>
        </p:spPr>
        <p:txBody>
          <a:bodyPr/>
          <a:lstStyle>
            <a:lvl1pPr>
              <a:lnSpc>
                <a:spcPct val="100000"/>
              </a:lnSpc>
              <a:defRPr sz="3000" b="0">
                <a:latin typeface="+mj-lt"/>
              </a:defRPr>
            </a:lvl1pPr>
          </a:lstStyle>
          <a:p>
            <a:r>
              <a:rPr lang="en-US" dirty="0"/>
              <a:t>Our mission is to help people</a:t>
            </a:r>
            <a:br>
              <a:rPr lang="en-US" dirty="0"/>
            </a:br>
            <a:r>
              <a:rPr lang="en-US" dirty="0"/>
              <a:t>see data in new ways, discover insights,</a:t>
            </a:r>
            <a:br>
              <a:rPr lang="en-US" dirty="0"/>
            </a:br>
            <a:r>
              <a:rPr lang="en-US" dirty="0"/>
              <a:t>unlock endless possibilities.</a:t>
            </a:r>
          </a:p>
        </p:txBody>
      </p:sp>
    </p:spTree>
    <p:extLst>
      <p:ext uri="{BB962C8B-B14F-4D97-AF65-F5344CB8AC3E}">
        <p14:creationId xmlns:p14="http://schemas.microsoft.com/office/powerpoint/2010/main" val="19992004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Light - Blank">
    <p:spTree>
      <p:nvGrpSpPr>
        <p:cNvPr id="1" name=""/>
        <p:cNvGrpSpPr/>
        <p:nvPr/>
      </p:nvGrpSpPr>
      <p:grpSpPr>
        <a:xfrm>
          <a:off x="0" y="0"/>
          <a:ext cx="0" cy="0"/>
          <a:chOff x="0" y="0"/>
          <a:chExt cx="0" cy="0"/>
        </a:xfrm>
      </p:grpSpPr>
      <p:pic>
        <p:nvPicPr>
          <p:cNvPr id="12" name="Cloud">
            <a:extLst>
              <a:ext uri="{FF2B5EF4-FFF2-40B4-BE49-F238E27FC236}">
                <a16:creationId xmlns:a16="http://schemas.microsoft.com/office/drawing/2014/main" id="{8BD8F955-3E3E-4E6E-A650-C4E0C80495AD}"/>
              </a:ext>
              <a:ext uri="{C183D7F6-B498-43B3-948B-1728B52AA6E4}">
                <adec:decorative xmlns:adec="http://schemas.microsoft.com/office/drawing/2017/decorative" val="1"/>
              </a:ext>
            </a:extLst>
          </p:cNvPr>
          <p:cNvPicPr>
            <a:picLocks noChangeAspect="1"/>
          </p:cNvPicPr>
          <p:nvPr userDrawn="1"/>
        </p:nvPicPr>
        <p:blipFill rotWithShape="1">
          <a:blip r:embed="rId2" cstate="email">
            <a:alphaModFix amt="80000"/>
            <a:extLst>
              <a:ext uri="{28A0092B-C50C-407E-A947-70E740481C1C}">
                <a14:useLocalDpi xmlns:a14="http://schemas.microsoft.com/office/drawing/2010/main" val="0"/>
              </a:ext>
            </a:extLst>
          </a:blip>
          <a:srcRect t="12696" b="29623"/>
          <a:stretch/>
        </p:blipFill>
        <p:spPr>
          <a:xfrm>
            <a:off x="6694964" y="269359"/>
            <a:ext cx="5101904" cy="1559442"/>
          </a:xfrm>
          <a:prstGeom prst="rect">
            <a:avLst/>
          </a:prstGeom>
        </p:spPr>
      </p:pic>
      <p:sp>
        <p:nvSpPr>
          <p:cNvPr id="8" name="Slide Number">
            <a:extLst>
              <a:ext uri="{FF2B5EF4-FFF2-40B4-BE49-F238E27FC236}">
                <a16:creationId xmlns:a16="http://schemas.microsoft.com/office/drawing/2014/main" id="{0462D45F-6FA9-224B-ABF3-CE2CA4B78F68}"/>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9" name="Footer">
            <a:extLst>
              <a:ext uri="{FF2B5EF4-FFF2-40B4-BE49-F238E27FC236}">
                <a16:creationId xmlns:a16="http://schemas.microsoft.com/office/drawing/2014/main" id="{F8A11974-1B05-3142-902C-0DFEB16D0BB7}"/>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a:t>Copyright © 2020, Oracle and/or its affiliates  |  Confidential: Internal/Restricted/Highly Restricted</a:t>
            </a:r>
            <a:endParaRPr lang="en-US" dirty="0"/>
          </a:p>
        </p:txBody>
      </p:sp>
      <p:sp>
        <p:nvSpPr>
          <p:cNvPr id="2" name="Date">
            <a:extLst>
              <a:ext uri="{FF2B5EF4-FFF2-40B4-BE49-F238E27FC236}">
                <a16:creationId xmlns:a16="http://schemas.microsoft.com/office/drawing/2014/main" id="{52FBA104-A308-41A3-A2FD-CA1C7285A3E2}"/>
              </a:ext>
            </a:extLst>
          </p:cNvPr>
          <p:cNvSpPr>
            <a:spLocks noGrp="1"/>
          </p:cNvSpPr>
          <p:nvPr>
            <p:ph type="dt" sz="half" idx="10"/>
          </p:nvPr>
        </p:nvSpPr>
        <p:spPr/>
        <p:txBody>
          <a:bodyPr/>
          <a:lstStyle/>
          <a:p>
            <a:r>
              <a:rPr lang="en-US"/>
              <a:t>[Date]</a:t>
            </a:r>
            <a:endParaRPr lang="en-US" dirty="0"/>
          </a:p>
        </p:txBody>
      </p:sp>
      <p:pic>
        <p:nvPicPr>
          <p:cNvPr id="6" name="OTag">
            <a:extLst>
              <a:ext uri="{FF2B5EF4-FFF2-40B4-BE49-F238E27FC236}">
                <a16:creationId xmlns:a16="http://schemas.microsoft.com/office/drawing/2014/main" id="{0F682282-A332-4D5C-89F4-38480EC33F4D}"/>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0" name="OTag">
            <a:extLst>
              <a:ext uri="{FF2B5EF4-FFF2-40B4-BE49-F238E27FC236}">
                <a16:creationId xmlns:a16="http://schemas.microsoft.com/office/drawing/2014/main" id="{00F1077A-D301-437A-8CE7-A0EA6CDECB51}"/>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1" name="Abstract Pattern Strip">
            <a:extLst>
              <a:ext uri="{FF2B5EF4-FFF2-40B4-BE49-F238E27FC236}">
                <a16:creationId xmlns:a16="http://schemas.microsoft.com/office/drawing/2014/main" id="{A672955B-F9D0-4142-B3FF-E1F796272045}"/>
              </a:ext>
              <a:ext uri="{C183D7F6-B498-43B3-948B-1728B52AA6E4}">
                <adec:decorative xmlns:adec="http://schemas.microsoft.com/office/drawing/2017/decorative" val="1"/>
              </a:ext>
            </a:extLst>
          </p:cNvPr>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Tree>
    <p:extLst>
      <p:ext uri="{BB962C8B-B14F-4D97-AF65-F5344CB8AC3E}">
        <p14:creationId xmlns:p14="http://schemas.microsoft.com/office/powerpoint/2010/main" val="1608491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Dark - Blank">
    <p:bg>
      <p:bgPr>
        <a:solidFill>
          <a:schemeClr val="bg1"/>
        </a:solidFill>
        <a:effectLst/>
      </p:bgPr>
    </p:bg>
    <p:spTree>
      <p:nvGrpSpPr>
        <p:cNvPr id="1" name=""/>
        <p:cNvGrpSpPr/>
        <p:nvPr/>
      </p:nvGrpSpPr>
      <p:grpSpPr>
        <a:xfrm>
          <a:off x="0" y="0"/>
          <a:ext cx="0" cy="0"/>
          <a:chOff x="0" y="0"/>
          <a:chExt cx="0" cy="0"/>
        </a:xfrm>
      </p:grpSpPr>
      <p:pic>
        <p:nvPicPr>
          <p:cNvPr id="6" name="Cloud">
            <a:extLst>
              <a:ext uri="{FF2B5EF4-FFF2-40B4-BE49-F238E27FC236}">
                <a16:creationId xmlns:a16="http://schemas.microsoft.com/office/drawing/2014/main" id="{22FAC047-9866-42D7-93E7-09CF3B23BE74}"/>
              </a:ext>
              <a:ext uri="{C183D7F6-B498-43B3-948B-1728B52AA6E4}">
                <adec:decorative xmlns:adec="http://schemas.microsoft.com/office/drawing/2017/decorative" val="1"/>
              </a:ext>
            </a:extLst>
          </p:cNvPr>
          <p:cNvPicPr>
            <a:picLocks noChangeAspect="1"/>
          </p:cNvPicPr>
          <p:nvPr userDrawn="1"/>
        </p:nvPicPr>
        <p:blipFill rotWithShape="1">
          <a:blip r:embed="rId2" cstate="email">
            <a:alphaModFix amt="80000"/>
            <a:extLst>
              <a:ext uri="{28A0092B-C50C-407E-A947-70E740481C1C}">
                <a14:useLocalDpi xmlns:a14="http://schemas.microsoft.com/office/drawing/2010/main" val="0"/>
              </a:ext>
            </a:extLst>
          </a:blip>
          <a:srcRect t="18942" b="23902"/>
          <a:stretch/>
        </p:blipFill>
        <p:spPr bwMode="invGray">
          <a:xfrm>
            <a:off x="6694964" y="283535"/>
            <a:ext cx="5101904" cy="1545265"/>
          </a:xfrm>
          <a:prstGeom prst="rect">
            <a:avLst/>
          </a:prstGeom>
        </p:spPr>
      </p:pic>
      <p:sp>
        <p:nvSpPr>
          <p:cNvPr id="8" name="Slide Number">
            <a:extLst>
              <a:ext uri="{FF2B5EF4-FFF2-40B4-BE49-F238E27FC236}">
                <a16:creationId xmlns:a16="http://schemas.microsoft.com/office/drawing/2014/main" id="{0462D45F-6FA9-224B-ABF3-CE2CA4B78F68}"/>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9" name="Footer">
            <a:extLst>
              <a:ext uri="{FF2B5EF4-FFF2-40B4-BE49-F238E27FC236}">
                <a16:creationId xmlns:a16="http://schemas.microsoft.com/office/drawing/2014/main" id="{F8A11974-1B05-3142-902C-0DFEB16D0BB7}"/>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a:t>Copyright © 2020, Oracle and/or its affiliates  |  Confidential: Internal/Restricted/Highly Restricted</a:t>
            </a:r>
            <a:endParaRPr lang="en-US" dirty="0"/>
          </a:p>
        </p:txBody>
      </p:sp>
      <p:sp>
        <p:nvSpPr>
          <p:cNvPr id="2" name="Date">
            <a:extLst>
              <a:ext uri="{FF2B5EF4-FFF2-40B4-BE49-F238E27FC236}">
                <a16:creationId xmlns:a16="http://schemas.microsoft.com/office/drawing/2014/main" id="{52FBA104-A308-41A3-A2FD-CA1C7285A3E2}"/>
              </a:ext>
            </a:extLst>
          </p:cNvPr>
          <p:cNvSpPr>
            <a:spLocks noGrp="1"/>
          </p:cNvSpPr>
          <p:nvPr>
            <p:ph type="dt" sz="half" idx="10"/>
          </p:nvPr>
        </p:nvSpPr>
        <p:spPr/>
        <p:txBody>
          <a:bodyPr/>
          <a:lstStyle/>
          <a:p>
            <a:r>
              <a:rPr lang="en-US"/>
              <a:t>[Date]</a:t>
            </a:r>
            <a:endParaRPr lang="en-US" dirty="0"/>
          </a:p>
        </p:txBody>
      </p:sp>
      <p:pic>
        <p:nvPicPr>
          <p:cNvPr id="7" name="OTag">
            <a:extLst>
              <a:ext uri="{FF2B5EF4-FFF2-40B4-BE49-F238E27FC236}">
                <a16:creationId xmlns:a16="http://schemas.microsoft.com/office/drawing/2014/main" id="{1CFFF60E-C73F-41DD-B4B9-8792F4C0D80D}"/>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0" name="Abstract Pattern Strip">
            <a:extLst>
              <a:ext uri="{FF2B5EF4-FFF2-40B4-BE49-F238E27FC236}">
                <a16:creationId xmlns:a16="http://schemas.microsoft.com/office/drawing/2014/main" id="{E152B992-2B31-4519-8F9A-D66E7588029C}"/>
              </a:ext>
              <a:ext uri="{C183D7F6-B498-43B3-948B-1728B52AA6E4}">
                <adec:decorative xmlns:adec="http://schemas.microsoft.com/office/drawing/2017/decorative" val="1"/>
              </a:ext>
            </a:extLst>
          </p:cNvPr>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Tree>
    <p:extLst>
      <p:ext uri="{BB962C8B-B14F-4D97-AF65-F5344CB8AC3E}">
        <p14:creationId xmlns:p14="http://schemas.microsoft.com/office/powerpoint/2010/main" val="9797623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Light - Title Only">
    <p:spTree>
      <p:nvGrpSpPr>
        <p:cNvPr id="1" name=""/>
        <p:cNvGrpSpPr/>
        <p:nvPr/>
      </p:nvGrpSpPr>
      <p:grpSpPr>
        <a:xfrm>
          <a:off x="0" y="0"/>
          <a:ext cx="0" cy="0"/>
          <a:chOff x="0" y="0"/>
          <a:chExt cx="0" cy="0"/>
        </a:xfrm>
      </p:grpSpPr>
      <p:pic>
        <p:nvPicPr>
          <p:cNvPr id="9" name="Cloud">
            <a:extLst>
              <a:ext uri="{FF2B5EF4-FFF2-40B4-BE49-F238E27FC236}">
                <a16:creationId xmlns:a16="http://schemas.microsoft.com/office/drawing/2014/main" id="{504686EF-8243-4BCF-91A8-6200F0A2C43B}"/>
              </a:ext>
              <a:ext uri="{C183D7F6-B498-43B3-948B-1728B52AA6E4}">
                <adec:decorative xmlns:adec="http://schemas.microsoft.com/office/drawing/2017/decorative" val="1"/>
              </a:ext>
            </a:extLst>
          </p:cNvPr>
          <p:cNvPicPr>
            <a:picLocks noChangeAspect="1"/>
          </p:cNvPicPr>
          <p:nvPr userDrawn="1"/>
        </p:nvPicPr>
        <p:blipFill rotWithShape="1">
          <a:blip r:embed="rId2" cstate="email">
            <a:alphaModFix amt="80000"/>
            <a:extLst>
              <a:ext uri="{28A0092B-C50C-407E-A947-70E740481C1C}">
                <a14:useLocalDpi xmlns:a14="http://schemas.microsoft.com/office/drawing/2010/main" val="0"/>
              </a:ext>
            </a:extLst>
          </a:blip>
          <a:srcRect t="13483" b="29623"/>
          <a:stretch/>
        </p:blipFill>
        <p:spPr bwMode="auto">
          <a:xfrm>
            <a:off x="6694964" y="290627"/>
            <a:ext cx="5101904" cy="1538174"/>
          </a:xfrm>
          <a:prstGeom prst="rect">
            <a:avLst/>
          </a:prstGeom>
        </p:spPr>
      </p:pic>
      <p:sp>
        <p:nvSpPr>
          <p:cNvPr id="2" name="Title">
            <a:extLst>
              <a:ext uri="{FF2B5EF4-FFF2-40B4-BE49-F238E27FC236}">
                <a16:creationId xmlns:a16="http://schemas.microsoft.com/office/drawing/2014/main" id="{7D784B80-564D-4EB3-ADBD-10A727F78B34}"/>
              </a:ext>
            </a:extLst>
          </p:cNvPr>
          <p:cNvSpPr>
            <a:spLocks noGrp="1"/>
          </p:cNvSpPr>
          <p:nvPr>
            <p:ph type="title" hasCustomPrompt="1"/>
          </p:nvPr>
        </p:nvSpPr>
        <p:spPr>
          <a:noFill/>
        </p:spPr>
        <p:txBody>
          <a:bodyPr/>
          <a:lstStyle>
            <a:lvl1pPr>
              <a:defRPr/>
            </a:lvl1pPr>
          </a:lstStyle>
          <a:p>
            <a:r>
              <a:rPr lang="en-US" dirty="0"/>
              <a:t>Title</a:t>
            </a:r>
          </a:p>
        </p:txBody>
      </p:sp>
      <p:sp>
        <p:nvSpPr>
          <p:cNvPr id="13" name="Slide Number">
            <a:extLst>
              <a:ext uri="{FF2B5EF4-FFF2-40B4-BE49-F238E27FC236}">
                <a16:creationId xmlns:a16="http://schemas.microsoft.com/office/drawing/2014/main" id="{AA183BAF-A3AC-2441-881F-3E02660F877B}"/>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2" name="Footer">
            <a:extLst>
              <a:ext uri="{FF2B5EF4-FFF2-40B4-BE49-F238E27FC236}">
                <a16:creationId xmlns:a16="http://schemas.microsoft.com/office/drawing/2014/main" id="{094BB478-39FC-BC45-B020-64CE083CBD80}"/>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a:t>Copyright © 2020, Oracle and/or its affiliates  |  Confidential: Internal/Restricted/Highly Restricted</a:t>
            </a:r>
            <a:endParaRPr lang="en-US" dirty="0"/>
          </a:p>
        </p:txBody>
      </p:sp>
      <p:sp>
        <p:nvSpPr>
          <p:cNvPr id="3" name="Date">
            <a:extLst>
              <a:ext uri="{FF2B5EF4-FFF2-40B4-BE49-F238E27FC236}">
                <a16:creationId xmlns:a16="http://schemas.microsoft.com/office/drawing/2014/main" id="{404F3910-DE41-461B-B745-6B2DE7415136}"/>
              </a:ext>
            </a:extLst>
          </p:cNvPr>
          <p:cNvSpPr>
            <a:spLocks noGrp="1"/>
          </p:cNvSpPr>
          <p:nvPr>
            <p:ph type="dt" sz="half" idx="10"/>
          </p:nvPr>
        </p:nvSpPr>
        <p:spPr/>
        <p:txBody>
          <a:bodyPr/>
          <a:lstStyle/>
          <a:p>
            <a:r>
              <a:rPr lang="en-US"/>
              <a:t>[Date]</a:t>
            </a:r>
            <a:endParaRPr lang="en-US" dirty="0"/>
          </a:p>
        </p:txBody>
      </p:sp>
    </p:spTree>
    <p:extLst>
      <p:ext uri="{BB962C8B-B14F-4D97-AF65-F5344CB8AC3E}">
        <p14:creationId xmlns:p14="http://schemas.microsoft.com/office/powerpoint/2010/main" val="16651727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ark - Title Only">
    <p:spTree>
      <p:nvGrpSpPr>
        <p:cNvPr id="1" name=""/>
        <p:cNvGrpSpPr/>
        <p:nvPr/>
      </p:nvGrpSpPr>
      <p:grpSpPr>
        <a:xfrm>
          <a:off x="0" y="0"/>
          <a:ext cx="0" cy="0"/>
          <a:chOff x="0" y="0"/>
          <a:chExt cx="0" cy="0"/>
        </a:xfrm>
      </p:grpSpPr>
      <p:pic>
        <p:nvPicPr>
          <p:cNvPr id="8" name="Cloud">
            <a:extLst>
              <a:ext uri="{FF2B5EF4-FFF2-40B4-BE49-F238E27FC236}">
                <a16:creationId xmlns:a16="http://schemas.microsoft.com/office/drawing/2014/main" id="{0515F5C3-3085-4860-9EAF-BD356A63F039}"/>
              </a:ext>
              <a:ext uri="{C183D7F6-B498-43B3-948B-1728B52AA6E4}">
                <adec:decorative xmlns:adec="http://schemas.microsoft.com/office/drawing/2017/decorative" val="1"/>
              </a:ext>
            </a:extLst>
          </p:cNvPr>
          <p:cNvPicPr>
            <a:picLocks noChangeAspect="1"/>
          </p:cNvPicPr>
          <p:nvPr userDrawn="1"/>
        </p:nvPicPr>
        <p:blipFill rotWithShape="1">
          <a:blip r:embed="rId2" cstate="email">
            <a:alphaModFix amt="80000"/>
            <a:extLst>
              <a:ext uri="{28A0092B-C50C-407E-A947-70E740481C1C}">
                <a14:useLocalDpi xmlns:a14="http://schemas.microsoft.com/office/drawing/2010/main" val="0"/>
              </a:ext>
            </a:extLst>
          </a:blip>
          <a:srcRect t="19467" b="23902"/>
          <a:stretch/>
        </p:blipFill>
        <p:spPr bwMode="invGray">
          <a:xfrm>
            <a:off x="6694964" y="297713"/>
            <a:ext cx="5101904" cy="1531087"/>
          </a:xfrm>
          <a:prstGeom prst="rect">
            <a:avLst/>
          </a:prstGeom>
        </p:spPr>
      </p:pic>
      <p:sp>
        <p:nvSpPr>
          <p:cNvPr id="2" name="Title">
            <a:extLst>
              <a:ext uri="{FF2B5EF4-FFF2-40B4-BE49-F238E27FC236}">
                <a16:creationId xmlns:a16="http://schemas.microsoft.com/office/drawing/2014/main" id="{7D784B80-564D-4EB3-ADBD-10A727F78B34}"/>
              </a:ext>
            </a:extLst>
          </p:cNvPr>
          <p:cNvSpPr>
            <a:spLocks noGrp="1"/>
          </p:cNvSpPr>
          <p:nvPr>
            <p:ph type="title" hasCustomPrompt="1"/>
          </p:nvPr>
        </p:nvSpPr>
        <p:spPr>
          <a:noFill/>
        </p:spPr>
        <p:txBody>
          <a:bodyPr/>
          <a:lstStyle>
            <a:lvl1pPr>
              <a:defRPr/>
            </a:lvl1pPr>
          </a:lstStyle>
          <a:p>
            <a:r>
              <a:rPr lang="en-US" dirty="0"/>
              <a:t>Title</a:t>
            </a:r>
          </a:p>
        </p:txBody>
      </p:sp>
      <p:sp>
        <p:nvSpPr>
          <p:cNvPr id="13" name="Slide Number">
            <a:extLst>
              <a:ext uri="{FF2B5EF4-FFF2-40B4-BE49-F238E27FC236}">
                <a16:creationId xmlns:a16="http://schemas.microsoft.com/office/drawing/2014/main" id="{AA183BAF-A3AC-2441-881F-3E02660F877B}"/>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2" name="Footer">
            <a:extLst>
              <a:ext uri="{FF2B5EF4-FFF2-40B4-BE49-F238E27FC236}">
                <a16:creationId xmlns:a16="http://schemas.microsoft.com/office/drawing/2014/main" id="{094BB478-39FC-BC45-B020-64CE083CBD80}"/>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a:t>Copyright © 2020, Oracle and/or its affiliates  |  Confidential: Internal/Restricted/Highly Restricted</a:t>
            </a:r>
            <a:endParaRPr lang="en-US" dirty="0"/>
          </a:p>
        </p:txBody>
      </p:sp>
      <p:sp>
        <p:nvSpPr>
          <p:cNvPr id="3" name="Date">
            <a:extLst>
              <a:ext uri="{FF2B5EF4-FFF2-40B4-BE49-F238E27FC236}">
                <a16:creationId xmlns:a16="http://schemas.microsoft.com/office/drawing/2014/main" id="{404F3910-DE41-461B-B745-6B2DE7415136}"/>
              </a:ext>
            </a:extLst>
          </p:cNvPr>
          <p:cNvSpPr>
            <a:spLocks noGrp="1"/>
          </p:cNvSpPr>
          <p:nvPr>
            <p:ph type="dt" sz="half" idx="10"/>
          </p:nvPr>
        </p:nvSpPr>
        <p:spPr/>
        <p:txBody>
          <a:bodyPr/>
          <a:lstStyle/>
          <a:p>
            <a:r>
              <a:rPr lang="en-US"/>
              <a:t>[Date]</a:t>
            </a:r>
            <a:endParaRPr lang="en-US" dirty="0"/>
          </a:p>
        </p:txBody>
      </p:sp>
    </p:spTree>
    <p:extLst>
      <p:ext uri="{BB962C8B-B14F-4D97-AF65-F5344CB8AC3E}">
        <p14:creationId xmlns:p14="http://schemas.microsoft.com/office/powerpoint/2010/main" val="38176981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Dark - Title Only">
    <p:spTree>
      <p:nvGrpSpPr>
        <p:cNvPr id="1" name=""/>
        <p:cNvGrpSpPr/>
        <p:nvPr/>
      </p:nvGrpSpPr>
      <p:grpSpPr>
        <a:xfrm>
          <a:off x="0" y="0"/>
          <a:ext cx="0" cy="0"/>
          <a:chOff x="0" y="0"/>
          <a:chExt cx="0" cy="0"/>
        </a:xfrm>
      </p:grpSpPr>
      <p:pic>
        <p:nvPicPr>
          <p:cNvPr id="8" name="Cloud">
            <a:extLst>
              <a:ext uri="{FF2B5EF4-FFF2-40B4-BE49-F238E27FC236}">
                <a16:creationId xmlns:a16="http://schemas.microsoft.com/office/drawing/2014/main" id="{0515F5C3-3085-4860-9EAF-BD356A63F039}"/>
              </a:ext>
              <a:ext uri="{C183D7F6-B498-43B3-948B-1728B52AA6E4}">
                <adec:decorative xmlns:adec="http://schemas.microsoft.com/office/drawing/2017/decorative" val="1"/>
              </a:ext>
            </a:extLst>
          </p:cNvPr>
          <p:cNvPicPr>
            <a:picLocks noChangeAspect="1"/>
          </p:cNvPicPr>
          <p:nvPr userDrawn="1"/>
        </p:nvPicPr>
        <p:blipFill rotWithShape="1">
          <a:blip r:embed="rId2" cstate="email">
            <a:alphaModFix amt="80000"/>
            <a:extLst>
              <a:ext uri="{28A0092B-C50C-407E-A947-70E740481C1C}">
                <a14:useLocalDpi xmlns:a14="http://schemas.microsoft.com/office/drawing/2010/main" val="0"/>
              </a:ext>
            </a:extLst>
          </a:blip>
          <a:srcRect t="19467" b="23902"/>
          <a:stretch/>
        </p:blipFill>
        <p:spPr bwMode="invGray">
          <a:xfrm>
            <a:off x="6694964" y="297713"/>
            <a:ext cx="5101904" cy="1531087"/>
          </a:xfrm>
          <a:prstGeom prst="rect">
            <a:avLst/>
          </a:prstGeom>
        </p:spPr>
      </p:pic>
      <p:sp>
        <p:nvSpPr>
          <p:cNvPr id="2" name="Title">
            <a:extLst>
              <a:ext uri="{FF2B5EF4-FFF2-40B4-BE49-F238E27FC236}">
                <a16:creationId xmlns:a16="http://schemas.microsoft.com/office/drawing/2014/main" id="{7D784B80-564D-4EB3-ADBD-10A727F78B34}"/>
              </a:ext>
            </a:extLst>
          </p:cNvPr>
          <p:cNvSpPr>
            <a:spLocks noGrp="1"/>
          </p:cNvSpPr>
          <p:nvPr>
            <p:ph type="title" hasCustomPrompt="1"/>
          </p:nvPr>
        </p:nvSpPr>
        <p:spPr>
          <a:noFill/>
        </p:spPr>
        <p:txBody>
          <a:bodyPr/>
          <a:lstStyle>
            <a:lvl1pPr>
              <a:defRPr/>
            </a:lvl1pPr>
          </a:lstStyle>
          <a:p>
            <a:r>
              <a:rPr lang="en-US" dirty="0"/>
              <a:t>Title</a:t>
            </a:r>
          </a:p>
        </p:txBody>
      </p:sp>
      <p:sp>
        <p:nvSpPr>
          <p:cNvPr id="13" name="Slide Number">
            <a:extLst>
              <a:ext uri="{FF2B5EF4-FFF2-40B4-BE49-F238E27FC236}">
                <a16:creationId xmlns:a16="http://schemas.microsoft.com/office/drawing/2014/main" id="{AA183BAF-A3AC-2441-881F-3E02660F877B}"/>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2" name="Footer">
            <a:extLst>
              <a:ext uri="{FF2B5EF4-FFF2-40B4-BE49-F238E27FC236}">
                <a16:creationId xmlns:a16="http://schemas.microsoft.com/office/drawing/2014/main" id="{094BB478-39FC-BC45-B020-64CE083CBD80}"/>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a:t>Copyright © 2020, Oracle and/or its affiliates  |  Confidential: Internal/Restricted/Highly Restricted</a:t>
            </a:r>
            <a:endParaRPr lang="en-US" dirty="0"/>
          </a:p>
        </p:txBody>
      </p:sp>
      <p:sp>
        <p:nvSpPr>
          <p:cNvPr id="3" name="Date">
            <a:extLst>
              <a:ext uri="{FF2B5EF4-FFF2-40B4-BE49-F238E27FC236}">
                <a16:creationId xmlns:a16="http://schemas.microsoft.com/office/drawing/2014/main" id="{404F3910-DE41-461B-B745-6B2DE7415136}"/>
              </a:ext>
            </a:extLst>
          </p:cNvPr>
          <p:cNvSpPr>
            <a:spLocks noGrp="1"/>
          </p:cNvSpPr>
          <p:nvPr>
            <p:ph type="dt" sz="half" idx="10"/>
          </p:nvPr>
        </p:nvSpPr>
        <p:spPr/>
        <p:txBody>
          <a:bodyPr/>
          <a:lstStyle/>
          <a:p>
            <a:r>
              <a:rPr lang="en-US"/>
              <a:t>[Date]</a:t>
            </a:r>
            <a:endParaRPr lang="en-US" dirty="0"/>
          </a:p>
        </p:txBody>
      </p:sp>
      <p:pic>
        <p:nvPicPr>
          <p:cNvPr id="7" name="Picture 6">
            <a:extLst>
              <a:ext uri="{FF2B5EF4-FFF2-40B4-BE49-F238E27FC236}">
                <a16:creationId xmlns:a16="http://schemas.microsoft.com/office/drawing/2014/main" id="{709CB870-1314-C541-8E66-48A8D0D23EA1}"/>
              </a:ext>
            </a:extLst>
          </p:cNvPr>
          <p:cNvPicPr>
            <a:picLocks noChangeAspect="1"/>
          </p:cNvPicPr>
          <p:nvPr userDrawn="1"/>
        </p:nvPicPr>
        <p:blipFill rotWithShape="1">
          <a:blip r:embed="rId3" cstate="screen">
            <a:alphaModFix amt="32000"/>
            <a:duotone>
              <a:schemeClr val="accent3">
                <a:shade val="45000"/>
                <a:satMod val="135000"/>
              </a:schemeClr>
              <a:prstClr val="white"/>
            </a:duotone>
            <a:extLst>
              <a:ext uri="{28A0092B-C50C-407E-A947-70E740481C1C}">
                <a14:useLocalDpi xmlns:a14="http://schemas.microsoft.com/office/drawing/2010/main"/>
              </a:ext>
            </a:extLst>
          </a:blip>
          <a:srcRect l="3196" b="7908"/>
          <a:stretch/>
        </p:blipFill>
        <p:spPr>
          <a:xfrm>
            <a:off x="0" y="1677639"/>
            <a:ext cx="11917400" cy="5180362"/>
          </a:xfrm>
          <a:prstGeom prst="rect">
            <a:avLst/>
          </a:prstGeom>
          <a:noFill/>
        </p:spPr>
      </p:pic>
    </p:spTree>
    <p:extLst>
      <p:ext uri="{BB962C8B-B14F-4D97-AF65-F5344CB8AC3E}">
        <p14:creationId xmlns:p14="http://schemas.microsoft.com/office/powerpoint/2010/main" val="27817754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Light - Title/Subtitle">
    <p:spTree>
      <p:nvGrpSpPr>
        <p:cNvPr id="1" name=""/>
        <p:cNvGrpSpPr/>
        <p:nvPr/>
      </p:nvGrpSpPr>
      <p:grpSpPr>
        <a:xfrm>
          <a:off x="0" y="0"/>
          <a:ext cx="0" cy="0"/>
          <a:chOff x="0" y="0"/>
          <a:chExt cx="0" cy="0"/>
        </a:xfrm>
      </p:grpSpPr>
      <p:pic>
        <p:nvPicPr>
          <p:cNvPr id="24" name="Cloud">
            <a:extLst>
              <a:ext uri="{FF2B5EF4-FFF2-40B4-BE49-F238E27FC236}">
                <a16:creationId xmlns:a16="http://schemas.microsoft.com/office/drawing/2014/main" id="{26C48C61-C945-46B0-BC5F-E47874C63065}"/>
              </a:ext>
              <a:ext uri="{C183D7F6-B498-43B3-948B-1728B52AA6E4}">
                <adec:decorative xmlns:adec="http://schemas.microsoft.com/office/drawing/2017/decorative" val="1"/>
              </a:ext>
            </a:extLst>
          </p:cNvPr>
          <p:cNvPicPr>
            <a:picLocks noChangeAspect="1"/>
          </p:cNvPicPr>
          <p:nvPr userDrawn="1"/>
        </p:nvPicPr>
        <p:blipFill rotWithShape="1">
          <a:blip r:embed="rId2" cstate="email">
            <a:alphaModFix amt="80000"/>
            <a:extLst>
              <a:ext uri="{28A0092B-C50C-407E-A947-70E740481C1C}">
                <a14:useLocalDpi xmlns:a14="http://schemas.microsoft.com/office/drawing/2010/main" val="0"/>
              </a:ext>
            </a:extLst>
          </a:blip>
          <a:srcRect t="13483" b="29623"/>
          <a:stretch/>
        </p:blipFill>
        <p:spPr>
          <a:xfrm>
            <a:off x="6694964" y="290623"/>
            <a:ext cx="5101904" cy="1538170"/>
          </a:xfrm>
          <a:prstGeom prst="rect">
            <a:avLst/>
          </a:prstGeom>
        </p:spPr>
      </p:pic>
      <p:sp>
        <p:nvSpPr>
          <p:cNvPr id="14" name="Title">
            <a:extLst>
              <a:ext uri="{FF2B5EF4-FFF2-40B4-BE49-F238E27FC236}">
                <a16:creationId xmlns:a16="http://schemas.microsoft.com/office/drawing/2014/main" id="{C5B988DC-BF6C-334D-85AD-4F0BEE2F334E}"/>
              </a:ext>
            </a:extLst>
          </p:cNvPr>
          <p:cNvSpPr>
            <a:spLocks noGrp="1"/>
          </p:cNvSpPr>
          <p:nvPr>
            <p:ph type="title" hasCustomPrompt="1"/>
          </p:nvPr>
        </p:nvSpPr>
        <p:spPr>
          <a:xfrm>
            <a:off x="762000" y="508000"/>
            <a:ext cx="10671048" cy="492103"/>
          </a:xfrm>
        </p:spPr>
        <p:txBody>
          <a:bodyPr vert="horz" lIns="0" tIns="0" rIns="0" bIns="0" rtlCol="0" anchor="b">
            <a:noAutofit/>
          </a:bodyPr>
          <a:lstStyle>
            <a:lvl1pPr>
              <a:defRPr lang="en-US" sz="2400" b="1" i="0" baseline="0">
                <a:latin typeface="Oracle Sans Tab" panose="020B0503020204020204" pitchFamily="34" charset="0"/>
                <a:ea typeface="+mn-ea"/>
                <a:cs typeface="Oracle Sans Tab" panose="020B0503020204020204" pitchFamily="34" charset="0"/>
              </a:defRPr>
            </a:lvl1pPr>
          </a:lstStyle>
          <a:p>
            <a:pPr marL="0" lvl="0" indent="0">
              <a:spcBef>
                <a:spcPts val="1000"/>
              </a:spcBef>
              <a:buFont typeface="Arial" panose="020B0604020202020204" pitchFamily="34" charset="0"/>
            </a:pPr>
            <a:r>
              <a:rPr lang="en-US" dirty="0"/>
              <a:t>Title</a:t>
            </a:r>
          </a:p>
        </p:txBody>
      </p:sp>
      <p:sp>
        <p:nvSpPr>
          <p:cNvPr id="15" name="Subtitle">
            <a:extLst>
              <a:ext uri="{FF2B5EF4-FFF2-40B4-BE49-F238E27FC236}">
                <a16:creationId xmlns:a16="http://schemas.microsoft.com/office/drawing/2014/main" id="{FC0004EB-159B-A345-859C-0E83416ED930}"/>
              </a:ext>
            </a:extLst>
          </p:cNvPr>
          <p:cNvSpPr>
            <a:spLocks noGrp="1"/>
          </p:cNvSpPr>
          <p:nvPr>
            <p:ph type="body" sz="quarter" idx="11" hasCustomPrompt="1"/>
          </p:nvPr>
        </p:nvSpPr>
        <p:spPr>
          <a:xfrm>
            <a:off x="762000" y="1024235"/>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12" name="Slide Number">
            <a:extLst>
              <a:ext uri="{FF2B5EF4-FFF2-40B4-BE49-F238E27FC236}">
                <a16:creationId xmlns:a16="http://schemas.microsoft.com/office/drawing/2014/main" id="{D7A7E286-6F34-C745-B594-99BF177EC18C}"/>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1" name="Footer">
            <a:extLst>
              <a:ext uri="{FF2B5EF4-FFF2-40B4-BE49-F238E27FC236}">
                <a16:creationId xmlns:a16="http://schemas.microsoft.com/office/drawing/2014/main" id="{9B38191F-5718-D34F-A1D1-D1C28CE0A93A}"/>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a:t>Copyright © 2020, Oracle and/or its affiliates  |  Confidential: Internal/Restricted/Highly Restricted</a:t>
            </a:r>
            <a:endParaRPr lang="en-US" dirty="0"/>
          </a:p>
        </p:txBody>
      </p:sp>
      <p:sp>
        <p:nvSpPr>
          <p:cNvPr id="2" name="Date">
            <a:extLst>
              <a:ext uri="{FF2B5EF4-FFF2-40B4-BE49-F238E27FC236}">
                <a16:creationId xmlns:a16="http://schemas.microsoft.com/office/drawing/2014/main" id="{98B76A7F-F012-4E7A-8F57-5A0BFEF019F9}"/>
              </a:ext>
            </a:extLst>
          </p:cNvPr>
          <p:cNvSpPr>
            <a:spLocks noGrp="1"/>
          </p:cNvSpPr>
          <p:nvPr>
            <p:ph type="dt" sz="half" idx="12"/>
          </p:nvPr>
        </p:nvSpPr>
        <p:spPr/>
        <p:txBody>
          <a:bodyPr/>
          <a:lstStyle/>
          <a:p>
            <a:r>
              <a:rPr lang="en-US"/>
              <a:t>[Date]</a:t>
            </a:r>
            <a:endParaRPr lang="en-US" dirty="0"/>
          </a:p>
        </p:txBody>
      </p:sp>
    </p:spTree>
    <p:extLst>
      <p:ext uri="{BB962C8B-B14F-4D97-AF65-F5344CB8AC3E}">
        <p14:creationId xmlns:p14="http://schemas.microsoft.com/office/powerpoint/2010/main" val="583223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ark - Title/Subtitle">
    <p:spTree>
      <p:nvGrpSpPr>
        <p:cNvPr id="1" name=""/>
        <p:cNvGrpSpPr/>
        <p:nvPr/>
      </p:nvGrpSpPr>
      <p:grpSpPr>
        <a:xfrm>
          <a:off x="0" y="0"/>
          <a:ext cx="0" cy="0"/>
          <a:chOff x="0" y="0"/>
          <a:chExt cx="0" cy="0"/>
        </a:xfrm>
      </p:grpSpPr>
      <p:pic>
        <p:nvPicPr>
          <p:cNvPr id="16" name="Cloud">
            <a:extLst>
              <a:ext uri="{FF2B5EF4-FFF2-40B4-BE49-F238E27FC236}">
                <a16:creationId xmlns:a16="http://schemas.microsoft.com/office/drawing/2014/main" id="{33B11B7B-CF28-4A34-A907-C6F2DA857ECF}"/>
              </a:ext>
              <a:ext uri="{C183D7F6-B498-43B3-948B-1728B52AA6E4}">
                <adec:decorative xmlns:adec="http://schemas.microsoft.com/office/drawing/2017/decorative" val="1"/>
              </a:ext>
            </a:extLst>
          </p:cNvPr>
          <p:cNvPicPr>
            <a:picLocks noChangeAspect="1"/>
          </p:cNvPicPr>
          <p:nvPr userDrawn="1"/>
        </p:nvPicPr>
        <p:blipFill rotWithShape="1">
          <a:blip r:embed="rId2" cstate="email">
            <a:alphaModFix amt="80000"/>
            <a:extLst>
              <a:ext uri="{28A0092B-C50C-407E-A947-70E740481C1C}">
                <a14:useLocalDpi xmlns:a14="http://schemas.microsoft.com/office/drawing/2010/main" val="0"/>
              </a:ext>
            </a:extLst>
          </a:blip>
          <a:srcRect t="19991" b="23902"/>
          <a:stretch/>
        </p:blipFill>
        <p:spPr bwMode="invGray">
          <a:xfrm>
            <a:off x="6694964" y="311891"/>
            <a:ext cx="5101904" cy="1516910"/>
          </a:xfrm>
          <a:prstGeom prst="rect">
            <a:avLst/>
          </a:prstGeom>
        </p:spPr>
      </p:pic>
      <p:sp>
        <p:nvSpPr>
          <p:cNvPr id="14" name="Title">
            <a:extLst>
              <a:ext uri="{FF2B5EF4-FFF2-40B4-BE49-F238E27FC236}">
                <a16:creationId xmlns:a16="http://schemas.microsoft.com/office/drawing/2014/main" id="{C5B988DC-BF6C-334D-85AD-4F0BEE2F334E}"/>
              </a:ext>
            </a:extLst>
          </p:cNvPr>
          <p:cNvSpPr>
            <a:spLocks noGrp="1"/>
          </p:cNvSpPr>
          <p:nvPr>
            <p:ph type="title" hasCustomPrompt="1"/>
          </p:nvPr>
        </p:nvSpPr>
        <p:spPr>
          <a:xfrm>
            <a:off x="762000" y="508000"/>
            <a:ext cx="10671048" cy="492103"/>
          </a:xfrm>
        </p:spPr>
        <p:txBody>
          <a:bodyPr vert="horz" lIns="0" tIns="0" rIns="0" bIns="0" rtlCol="0" anchor="b">
            <a:noAutofit/>
          </a:bodyPr>
          <a:lstStyle>
            <a:lvl1pPr>
              <a:defRPr lang="en-US" sz="2400" b="1" i="0" baseline="0">
                <a:latin typeface="Oracle Sans Tab" panose="020B0503020204020204" pitchFamily="34" charset="0"/>
                <a:ea typeface="+mn-ea"/>
                <a:cs typeface="Oracle Sans Tab" panose="020B0503020204020204" pitchFamily="34" charset="0"/>
              </a:defRPr>
            </a:lvl1pPr>
          </a:lstStyle>
          <a:p>
            <a:pPr marL="0" lvl="0" indent="0">
              <a:spcBef>
                <a:spcPts val="1000"/>
              </a:spcBef>
              <a:buFont typeface="Arial" panose="020B0604020202020204" pitchFamily="34" charset="0"/>
            </a:pPr>
            <a:r>
              <a:rPr lang="en-US" dirty="0"/>
              <a:t>Title</a:t>
            </a:r>
          </a:p>
        </p:txBody>
      </p:sp>
      <p:sp>
        <p:nvSpPr>
          <p:cNvPr id="15" name="Subtitle">
            <a:extLst>
              <a:ext uri="{FF2B5EF4-FFF2-40B4-BE49-F238E27FC236}">
                <a16:creationId xmlns:a16="http://schemas.microsoft.com/office/drawing/2014/main" id="{FC0004EB-159B-A345-859C-0E83416ED930}"/>
              </a:ext>
            </a:extLst>
          </p:cNvPr>
          <p:cNvSpPr>
            <a:spLocks noGrp="1"/>
          </p:cNvSpPr>
          <p:nvPr>
            <p:ph type="body" sz="quarter" idx="11" hasCustomPrompt="1"/>
          </p:nvPr>
        </p:nvSpPr>
        <p:spPr>
          <a:xfrm>
            <a:off x="762000" y="1014984"/>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12" name="Slide Number">
            <a:extLst>
              <a:ext uri="{FF2B5EF4-FFF2-40B4-BE49-F238E27FC236}">
                <a16:creationId xmlns:a16="http://schemas.microsoft.com/office/drawing/2014/main" id="{D7A7E286-6F34-C745-B594-99BF177EC18C}"/>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1" name="Footer">
            <a:extLst>
              <a:ext uri="{FF2B5EF4-FFF2-40B4-BE49-F238E27FC236}">
                <a16:creationId xmlns:a16="http://schemas.microsoft.com/office/drawing/2014/main" id="{9B38191F-5718-D34F-A1D1-D1C28CE0A93A}"/>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a:t>Copyright © 2020, Oracle and/or its affiliates  |  Confidential: Internal/Restricted/Highly Restricted</a:t>
            </a:r>
            <a:endParaRPr lang="en-US" dirty="0"/>
          </a:p>
        </p:txBody>
      </p:sp>
      <p:sp>
        <p:nvSpPr>
          <p:cNvPr id="2" name="Date">
            <a:extLst>
              <a:ext uri="{FF2B5EF4-FFF2-40B4-BE49-F238E27FC236}">
                <a16:creationId xmlns:a16="http://schemas.microsoft.com/office/drawing/2014/main" id="{98B76A7F-F012-4E7A-8F57-5A0BFEF019F9}"/>
              </a:ext>
            </a:extLst>
          </p:cNvPr>
          <p:cNvSpPr>
            <a:spLocks noGrp="1"/>
          </p:cNvSpPr>
          <p:nvPr>
            <p:ph type="dt" sz="half" idx="12"/>
          </p:nvPr>
        </p:nvSpPr>
        <p:spPr/>
        <p:txBody>
          <a:bodyPr/>
          <a:lstStyle/>
          <a:p>
            <a:r>
              <a:rPr lang="en-US"/>
              <a:t>[Date]</a:t>
            </a:r>
            <a:endParaRPr lang="en-US" dirty="0"/>
          </a:p>
        </p:txBody>
      </p:sp>
    </p:spTree>
    <p:extLst>
      <p:ext uri="{BB962C8B-B14F-4D97-AF65-F5344CB8AC3E}">
        <p14:creationId xmlns:p14="http://schemas.microsoft.com/office/powerpoint/2010/main" val="8455227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Light - Title 1 Column">
    <p:spTree>
      <p:nvGrpSpPr>
        <p:cNvPr id="1" name=""/>
        <p:cNvGrpSpPr/>
        <p:nvPr/>
      </p:nvGrpSpPr>
      <p:grpSpPr>
        <a:xfrm>
          <a:off x="0" y="0"/>
          <a:ext cx="0" cy="0"/>
          <a:chOff x="0" y="0"/>
          <a:chExt cx="0" cy="0"/>
        </a:xfrm>
      </p:grpSpPr>
      <p:pic>
        <p:nvPicPr>
          <p:cNvPr id="9" name="Cloud">
            <a:extLst>
              <a:ext uri="{FF2B5EF4-FFF2-40B4-BE49-F238E27FC236}">
                <a16:creationId xmlns:a16="http://schemas.microsoft.com/office/drawing/2014/main" id="{AF68B48D-7F95-4DA7-B664-4C9D86C8F3E7}"/>
              </a:ext>
              <a:ext uri="{C183D7F6-B498-43B3-948B-1728B52AA6E4}">
                <adec:decorative xmlns:adec="http://schemas.microsoft.com/office/drawing/2017/decorative" val="1"/>
              </a:ext>
            </a:extLst>
          </p:cNvPr>
          <p:cNvPicPr>
            <a:picLocks noChangeAspect="1"/>
          </p:cNvPicPr>
          <p:nvPr userDrawn="1"/>
        </p:nvPicPr>
        <p:blipFill rotWithShape="1">
          <a:blip r:embed="rId2" cstate="email">
            <a:alphaModFix amt="80000"/>
            <a:extLst>
              <a:ext uri="{28A0092B-C50C-407E-A947-70E740481C1C}">
                <a14:useLocalDpi xmlns:a14="http://schemas.microsoft.com/office/drawing/2010/main" val="0"/>
              </a:ext>
            </a:extLst>
          </a:blip>
          <a:srcRect t="14531" b="29623"/>
          <a:stretch/>
        </p:blipFill>
        <p:spPr>
          <a:xfrm>
            <a:off x="6694964" y="318983"/>
            <a:ext cx="5101904" cy="1509818"/>
          </a:xfrm>
          <a:prstGeom prst="rect">
            <a:avLst/>
          </a:prstGeom>
        </p:spPr>
      </p:pic>
      <p:sp>
        <p:nvSpPr>
          <p:cNvPr id="18" name="Title">
            <a:extLst>
              <a:ext uri="{FF2B5EF4-FFF2-40B4-BE49-F238E27FC236}">
                <a16:creationId xmlns:a16="http://schemas.microsoft.com/office/drawing/2014/main" id="{7EB50C14-95FD-4BA4-AED6-A1D55121D1FC}"/>
              </a:ext>
            </a:extLst>
          </p:cNvPr>
          <p:cNvSpPr>
            <a:spLocks noGrp="1"/>
          </p:cNvSpPr>
          <p:nvPr>
            <p:ph type="title" hasCustomPrompt="1"/>
          </p:nvPr>
        </p:nvSpPr>
        <p:spPr>
          <a:xfrm>
            <a:off x="766871" y="508000"/>
            <a:ext cx="10671048" cy="822960"/>
          </a:xfrm>
          <a:noFill/>
        </p:spPr>
        <p:txBody>
          <a:bodyPr/>
          <a:lstStyle>
            <a:lvl1pPr>
              <a:defRPr/>
            </a:lvl1pPr>
          </a:lstStyle>
          <a:p>
            <a:r>
              <a:rPr lang="en-US" dirty="0"/>
              <a:t>Title</a:t>
            </a:r>
          </a:p>
        </p:txBody>
      </p:sp>
      <p:sp>
        <p:nvSpPr>
          <p:cNvPr id="3" name="Content">
            <a:extLst>
              <a:ext uri="{FF2B5EF4-FFF2-40B4-BE49-F238E27FC236}">
                <a16:creationId xmlns:a16="http://schemas.microsoft.com/office/drawing/2014/main" id="{A7769D6F-94B5-44BC-81E6-D6C499F1AAD8}"/>
              </a:ext>
            </a:extLst>
          </p:cNvPr>
          <p:cNvSpPr>
            <a:spLocks noGrp="1"/>
          </p:cNvSpPr>
          <p:nvPr>
            <p:ph idx="1"/>
          </p:nvPr>
        </p:nvSpPr>
        <p:spPr>
          <a:xfrm>
            <a:off x="766871" y="1830033"/>
            <a:ext cx="10671048" cy="4277080"/>
          </a:xfrm>
          <a:noFill/>
        </p:spPr>
        <p:txBody>
          <a:bodyPr vert="horz" lIns="0" tIns="0" rIns="0" bIns="0" rtlCol="0">
            <a:noAutofit/>
          </a:bodyPr>
          <a:lstStyle>
            <a:lvl1pPr>
              <a:defRPr lang="en-US" sz="1800" b="0" i="0" smtClean="0">
                <a:latin typeface="Oracle Sans Tab" panose="020B0503020204020204" pitchFamily="34" charset="0"/>
                <a:cs typeface="Oracle Sans Tab" panose="020B0503020204020204" pitchFamily="34" charset="0"/>
              </a:defRPr>
            </a:lvl1pPr>
            <a:lvl2pPr>
              <a:defRPr lang="en-US" sz="1800" b="0" i="0" smtClean="0">
                <a:latin typeface="Oracle Sans Tab" panose="020B0503020204020204" pitchFamily="34" charset="0"/>
                <a:cs typeface="Oracle Sans Tab" panose="020B0503020204020204" pitchFamily="34" charset="0"/>
              </a:defRPr>
            </a:lvl2pPr>
            <a:lvl3pPr>
              <a:defRPr lang="en-US" sz="1600" smtClean="0">
                <a:latin typeface="Oracle Sans Tab Light" panose="020B0403020204020204" pitchFamily="34" charset="0"/>
                <a:cs typeface="Oracle Sans Tab Light" panose="020B0403020204020204" pitchFamily="34" charset="0"/>
              </a:defRPr>
            </a:lvl3pPr>
            <a:lvl4pPr>
              <a:defRPr lang="en-US" sz="1400" smtClean="0">
                <a:latin typeface="Oracle Sans Tab Light" panose="020B0403020204020204" pitchFamily="34" charset="0"/>
                <a:cs typeface="Oracle Sans Tab Light" panose="020B0403020204020204" pitchFamily="34" charset="0"/>
              </a:defRPr>
            </a:lvl4pPr>
            <a:lvl5pPr>
              <a:defRPr lang="en-US" sz="1200">
                <a:latin typeface="Oracle Sans Tab Light" panose="020B0403020204020204" pitchFamily="34" charset="0"/>
                <a:cs typeface="Oracle Sans Tab Light" panose="020B0403020204020204" pitchFamily="34" charset="0"/>
              </a:defRPr>
            </a:lvl5pPr>
          </a:lstStyle>
          <a:p>
            <a:pPr marL="0" marR="0" lvl="0" indent="0" fontAlgn="auto">
              <a:lnSpc>
                <a:spcPct val="95000"/>
              </a:lnSpc>
              <a:spcBef>
                <a:spcPts val="600"/>
              </a:spcBef>
              <a:spcAft>
                <a:spcPts val="0"/>
              </a:spcAft>
              <a:buClrTx/>
              <a:buSzTx/>
              <a:buFont typeface="System Font Regular"/>
              <a:buNone/>
              <a:tabLst/>
            </a:pPr>
            <a:r>
              <a:rPr lang="en-US"/>
              <a:t>Click to edit Master text styles</a:t>
            </a:r>
          </a:p>
          <a:p>
            <a:pPr marL="0" marR="0" lvl="1" indent="0" fontAlgn="auto">
              <a:lnSpc>
                <a:spcPct val="95000"/>
              </a:lnSpc>
              <a:spcBef>
                <a:spcPts val="600"/>
              </a:spcBef>
              <a:spcAft>
                <a:spcPts val="0"/>
              </a:spcAft>
              <a:buClrTx/>
              <a:buSzTx/>
              <a:buFont typeface="System Font Regular"/>
              <a:buNone/>
              <a:tabLst/>
            </a:pPr>
            <a:r>
              <a:rPr lang="en-US"/>
              <a:t>Second level</a:t>
            </a:r>
          </a:p>
          <a:p>
            <a:pPr marL="0" marR="0" lvl="2" indent="0" fontAlgn="auto">
              <a:lnSpc>
                <a:spcPct val="95000"/>
              </a:lnSpc>
              <a:spcBef>
                <a:spcPts val="600"/>
              </a:spcBef>
              <a:spcAft>
                <a:spcPts val="0"/>
              </a:spcAft>
              <a:buClrTx/>
              <a:buSzTx/>
              <a:buFont typeface="System Font Regular"/>
              <a:buNone/>
              <a:tabLst/>
            </a:pPr>
            <a:r>
              <a:rPr lang="en-US"/>
              <a:t>Third level</a:t>
            </a:r>
          </a:p>
          <a:p>
            <a:pPr marL="0" marR="0" lvl="3" indent="0" fontAlgn="auto">
              <a:lnSpc>
                <a:spcPct val="95000"/>
              </a:lnSpc>
              <a:spcBef>
                <a:spcPts val="600"/>
              </a:spcBef>
              <a:spcAft>
                <a:spcPts val="0"/>
              </a:spcAft>
              <a:buClrTx/>
              <a:buSzTx/>
              <a:buFont typeface="System Font Regular"/>
              <a:buNone/>
              <a:tabLst/>
            </a:pPr>
            <a:r>
              <a:rPr lang="en-US"/>
              <a:t>Fourth level</a:t>
            </a:r>
          </a:p>
          <a:p>
            <a:pPr marL="0" marR="0" lvl="4" indent="0" fontAlgn="auto">
              <a:lnSpc>
                <a:spcPct val="95000"/>
              </a:lnSpc>
              <a:spcBef>
                <a:spcPts val="600"/>
              </a:spcBef>
              <a:spcAft>
                <a:spcPts val="0"/>
              </a:spcAft>
              <a:buClrTx/>
              <a:buSzTx/>
              <a:buFont typeface="System Font Regular"/>
              <a:buNone/>
              <a:tabLst/>
            </a:pPr>
            <a:r>
              <a:rPr lang="en-US"/>
              <a:t>Fifth level</a:t>
            </a:r>
            <a:endParaRPr lang="en-US" dirty="0"/>
          </a:p>
        </p:txBody>
      </p:sp>
      <p:sp>
        <p:nvSpPr>
          <p:cNvPr id="13" name="Slide Number">
            <a:extLst>
              <a:ext uri="{FF2B5EF4-FFF2-40B4-BE49-F238E27FC236}">
                <a16:creationId xmlns:a16="http://schemas.microsoft.com/office/drawing/2014/main" id="{649C3E4A-56A6-4657-815D-5F0928FEFE14}"/>
              </a:ext>
            </a:extLst>
          </p:cNvPr>
          <p:cNvSpPr>
            <a:spLocks noGrp="1"/>
          </p:cNvSpPr>
          <p:nvPr>
            <p:ph type="sldNum" sz="quarter" idx="12"/>
          </p:nvPr>
        </p:nvSpPr>
        <p:spPr/>
        <p:txBody>
          <a:bodyPr/>
          <a:lstStyle/>
          <a:p>
            <a:fld id="{345D60D9-5372-5F40-9443-0F9AE5BDC3C8}" type="slidenum">
              <a:rPr lang="en-US" smtClean="0"/>
              <a:pPr/>
              <a:t>‹#›</a:t>
            </a:fld>
            <a:endParaRPr lang="en-US" dirty="0"/>
          </a:p>
        </p:txBody>
      </p:sp>
      <p:sp>
        <p:nvSpPr>
          <p:cNvPr id="12" name="Footer">
            <a:extLst>
              <a:ext uri="{FF2B5EF4-FFF2-40B4-BE49-F238E27FC236}">
                <a16:creationId xmlns:a16="http://schemas.microsoft.com/office/drawing/2014/main" id="{681B7FDB-21AD-43D3-9629-6865ECE7ADC5}"/>
              </a:ext>
            </a:extLst>
          </p:cNvPr>
          <p:cNvSpPr>
            <a:spLocks noGrp="1"/>
          </p:cNvSpPr>
          <p:nvPr>
            <p:ph type="ftr" sz="quarter" idx="11"/>
          </p:nvPr>
        </p:nvSpPr>
        <p:spPr/>
        <p:txBody>
          <a:bodyPr/>
          <a:lstStyle/>
          <a:p>
            <a:r>
              <a:rPr lang="en-US" dirty="0"/>
              <a:t>Copyright © 2020, Oracle and/or its affiliates  |  Confidential: Internal/Restricted/Highly Restricted</a:t>
            </a:r>
          </a:p>
        </p:txBody>
      </p:sp>
      <p:sp>
        <p:nvSpPr>
          <p:cNvPr id="11" name="Date">
            <a:extLst>
              <a:ext uri="{FF2B5EF4-FFF2-40B4-BE49-F238E27FC236}">
                <a16:creationId xmlns:a16="http://schemas.microsoft.com/office/drawing/2014/main" id="{2872A553-B5A6-4603-91A2-FF76401D8DFC}"/>
              </a:ext>
            </a:extLst>
          </p:cNvPr>
          <p:cNvSpPr>
            <a:spLocks noGrp="1"/>
          </p:cNvSpPr>
          <p:nvPr>
            <p:ph type="dt" sz="half" idx="10"/>
          </p:nvPr>
        </p:nvSpPr>
        <p:spPr/>
        <p:txBody>
          <a:bodyPr/>
          <a:lstStyle/>
          <a:p>
            <a:r>
              <a:rPr lang="en-US"/>
              <a:t>[Date]</a:t>
            </a:r>
            <a:endParaRPr lang="en-US" dirty="0"/>
          </a:p>
        </p:txBody>
      </p:sp>
    </p:spTree>
    <p:extLst>
      <p:ext uri="{BB962C8B-B14F-4D97-AF65-F5344CB8AC3E}">
        <p14:creationId xmlns:p14="http://schemas.microsoft.com/office/powerpoint/2010/main" val="3577567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ark - Title 1 Column">
    <p:bg>
      <p:bgRef idx="1001">
        <a:schemeClr val="bg1"/>
      </p:bgRef>
    </p:bg>
    <p:spTree>
      <p:nvGrpSpPr>
        <p:cNvPr id="1" name=""/>
        <p:cNvGrpSpPr/>
        <p:nvPr/>
      </p:nvGrpSpPr>
      <p:grpSpPr>
        <a:xfrm>
          <a:off x="0" y="0"/>
          <a:ext cx="0" cy="0"/>
          <a:chOff x="0" y="0"/>
          <a:chExt cx="0" cy="0"/>
        </a:xfrm>
      </p:grpSpPr>
      <p:pic>
        <p:nvPicPr>
          <p:cNvPr id="10" name="Cloud">
            <a:extLst>
              <a:ext uri="{FF2B5EF4-FFF2-40B4-BE49-F238E27FC236}">
                <a16:creationId xmlns:a16="http://schemas.microsoft.com/office/drawing/2014/main" id="{D552FF9B-F8E7-4696-A9D3-7C247EF18B87}"/>
              </a:ext>
              <a:ext uri="{C183D7F6-B498-43B3-948B-1728B52AA6E4}">
                <adec:decorative xmlns:adec="http://schemas.microsoft.com/office/drawing/2017/decorative" val="1"/>
              </a:ext>
            </a:extLst>
          </p:cNvPr>
          <p:cNvPicPr>
            <a:picLocks noChangeAspect="1"/>
          </p:cNvPicPr>
          <p:nvPr userDrawn="1"/>
        </p:nvPicPr>
        <p:blipFill rotWithShape="1">
          <a:blip r:embed="rId2" cstate="email">
            <a:alphaModFix amt="80000"/>
            <a:extLst>
              <a:ext uri="{28A0092B-C50C-407E-A947-70E740481C1C}">
                <a14:useLocalDpi xmlns:a14="http://schemas.microsoft.com/office/drawing/2010/main" val="0"/>
              </a:ext>
            </a:extLst>
          </a:blip>
          <a:srcRect t="19991" b="23902"/>
          <a:stretch/>
        </p:blipFill>
        <p:spPr bwMode="invGray">
          <a:xfrm>
            <a:off x="6694964" y="311891"/>
            <a:ext cx="5101904" cy="1516910"/>
          </a:xfrm>
          <a:prstGeom prst="rect">
            <a:avLst/>
          </a:prstGeom>
        </p:spPr>
      </p:pic>
      <p:sp>
        <p:nvSpPr>
          <p:cNvPr id="18" name="Title">
            <a:extLst>
              <a:ext uri="{FF2B5EF4-FFF2-40B4-BE49-F238E27FC236}">
                <a16:creationId xmlns:a16="http://schemas.microsoft.com/office/drawing/2014/main" id="{7EB50C14-95FD-4BA4-AED6-A1D55121D1FC}"/>
              </a:ext>
            </a:extLst>
          </p:cNvPr>
          <p:cNvSpPr>
            <a:spLocks noGrp="1"/>
          </p:cNvSpPr>
          <p:nvPr>
            <p:ph type="title" hasCustomPrompt="1"/>
          </p:nvPr>
        </p:nvSpPr>
        <p:spPr>
          <a:xfrm>
            <a:off x="766871" y="508000"/>
            <a:ext cx="10671048" cy="822960"/>
          </a:xfrm>
          <a:noFill/>
        </p:spPr>
        <p:txBody>
          <a:bodyPr/>
          <a:lstStyle>
            <a:lvl1pPr>
              <a:defRPr/>
            </a:lvl1pPr>
          </a:lstStyle>
          <a:p>
            <a:r>
              <a:rPr lang="en-US" dirty="0"/>
              <a:t>Title</a:t>
            </a:r>
          </a:p>
        </p:txBody>
      </p:sp>
      <p:sp>
        <p:nvSpPr>
          <p:cNvPr id="3" name="Content">
            <a:extLst>
              <a:ext uri="{FF2B5EF4-FFF2-40B4-BE49-F238E27FC236}">
                <a16:creationId xmlns:a16="http://schemas.microsoft.com/office/drawing/2014/main" id="{A7769D6F-94B5-44BC-81E6-D6C499F1AAD8}"/>
              </a:ext>
            </a:extLst>
          </p:cNvPr>
          <p:cNvSpPr>
            <a:spLocks noGrp="1"/>
          </p:cNvSpPr>
          <p:nvPr>
            <p:ph idx="1"/>
          </p:nvPr>
        </p:nvSpPr>
        <p:spPr>
          <a:xfrm>
            <a:off x="766871" y="1830033"/>
            <a:ext cx="10671048" cy="4277080"/>
          </a:xfrm>
          <a:noFill/>
        </p:spPr>
        <p:txBody>
          <a:bodyPr vert="horz" lIns="0" tIns="0" rIns="0" bIns="0" rtlCol="0">
            <a:noAutofit/>
          </a:bodyPr>
          <a:lstStyle>
            <a:lvl1pPr>
              <a:defRPr lang="en-US" sz="1800" b="0" i="0" smtClean="0">
                <a:latin typeface="Oracle Sans Tab" panose="020B0503020204020204" pitchFamily="34" charset="0"/>
                <a:cs typeface="Oracle Sans Tab" panose="020B0503020204020204" pitchFamily="34" charset="0"/>
              </a:defRPr>
            </a:lvl1pPr>
            <a:lvl2pPr>
              <a:defRPr lang="en-US" sz="1800" b="0" i="0" smtClean="0">
                <a:latin typeface="Oracle Sans Tab" panose="020B0503020204020204" pitchFamily="34" charset="0"/>
                <a:cs typeface="Oracle Sans Tab" panose="020B0503020204020204" pitchFamily="34" charset="0"/>
              </a:defRPr>
            </a:lvl2pPr>
            <a:lvl3pPr>
              <a:defRPr lang="en-US" sz="1600" smtClean="0">
                <a:latin typeface="Oracle Sans Tab Light" panose="020B0403020204020204" pitchFamily="34" charset="0"/>
                <a:cs typeface="Oracle Sans Tab Light" panose="020B0403020204020204" pitchFamily="34" charset="0"/>
              </a:defRPr>
            </a:lvl3pPr>
            <a:lvl4pPr>
              <a:defRPr lang="en-US" sz="1400" smtClean="0">
                <a:latin typeface="Oracle Sans Tab Light" panose="020B0403020204020204" pitchFamily="34" charset="0"/>
                <a:cs typeface="Oracle Sans Tab Light" panose="020B0403020204020204" pitchFamily="34" charset="0"/>
              </a:defRPr>
            </a:lvl4pPr>
            <a:lvl5pPr>
              <a:defRPr lang="en-US" sz="1200">
                <a:latin typeface="Oracle Sans Tab Light" panose="020B0403020204020204" pitchFamily="34" charset="0"/>
                <a:cs typeface="Oracle Sans Tab Light" panose="020B0403020204020204" pitchFamily="34" charset="0"/>
              </a:defRPr>
            </a:lvl5pPr>
          </a:lstStyle>
          <a:p>
            <a:pPr marL="0" marR="0" lvl="0" indent="0" fontAlgn="auto">
              <a:lnSpc>
                <a:spcPct val="95000"/>
              </a:lnSpc>
              <a:spcBef>
                <a:spcPts val="600"/>
              </a:spcBef>
              <a:spcAft>
                <a:spcPts val="0"/>
              </a:spcAft>
              <a:buClrTx/>
              <a:buSzTx/>
              <a:buFont typeface="System Font Regular"/>
              <a:buNone/>
              <a:tabLst/>
            </a:pPr>
            <a:r>
              <a:rPr lang="en-US"/>
              <a:t>Click to edit Master text styles</a:t>
            </a:r>
          </a:p>
          <a:p>
            <a:pPr marL="0" marR="0" lvl="1" indent="0" fontAlgn="auto">
              <a:lnSpc>
                <a:spcPct val="95000"/>
              </a:lnSpc>
              <a:spcBef>
                <a:spcPts val="600"/>
              </a:spcBef>
              <a:spcAft>
                <a:spcPts val="0"/>
              </a:spcAft>
              <a:buClrTx/>
              <a:buSzTx/>
              <a:buFont typeface="System Font Regular"/>
              <a:buNone/>
              <a:tabLst/>
            </a:pPr>
            <a:r>
              <a:rPr lang="en-US"/>
              <a:t>Second level</a:t>
            </a:r>
          </a:p>
          <a:p>
            <a:pPr marL="0" marR="0" lvl="2" indent="0" fontAlgn="auto">
              <a:lnSpc>
                <a:spcPct val="95000"/>
              </a:lnSpc>
              <a:spcBef>
                <a:spcPts val="600"/>
              </a:spcBef>
              <a:spcAft>
                <a:spcPts val="0"/>
              </a:spcAft>
              <a:buClrTx/>
              <a:buSzTx/>
              <a:buFont typeface="System Font Regular"/>
              <a:buNone/>
              <a:tabLst/>
            </a:pPr>
            <a:r>
              <a:rPr lang="en-US"/>
              <a:t>Third level</a:t>
            </a:r>
          </a:p>
          <a:p>
            <a:pPr marL="0" marR="0" lvl="3" indent="0" fontAlgn="auto">
              <a:lnSpc>
                <a:spcPct val="95000"/>
              </a:lnSpc>
              <a:spcBef>
                <a:spcPts val="600"/>
              </a:spcBef>
              <a:spcAft>
                <a:spcPts val="0"/>
              </a:spcAft>
              <a:buClrTx/>
              <a:buSzTx/>
              <a:buFont typeface="System Font Regular"/>
              <a:buNone/>
              <a:tabLst/>
            </a:pPr>
            <a:r>
              <a:rPr lang="en-US"/>
              <a:t>Fourth level</a:t>
            </a:r>
          </a:p>
          <a:p>
            <a:pPr marL="0" marR="0" lvl="4" indent="0" fontAlgn="auto">
              <a:lnSpc>
                <a:spcPct val="95000"/>
              </a:lnSpc>
              <a:spcBef>
                <a:spcPts val="600"/>
              </a:spcBef>
              <a:spcAft>
                <a:spcPts val="0"/>
              </a:spcAft>
              <a:buClrTx/>
              <a:buSzTx/>
              <a:buFont typeface="System Font Regular"/>
              <a:buNone/>
              <a:tabLst/>
            </a:pPr>
            <a:r>
              <a:rPr lang="en-US"/>
              <a:t>Fifth level</a:t>
            </a:r>
            <a:endParaRPr lang="en-US" dirty="0"/>
          </a:p>
        </p:txBody>
      </p:sp>
      <p:sp>
        <p:nvSpPr>
          <p:cNvPr id="13" name="Slide Number">
            <a:extLst>
              <a:ext uri="{FF2B5EF4-FFF2-40B4-BE49-F238E27FC236}">
                <a16:creationId xmlns:a16="http://schemas.microsoft.com/office/drawing/2014/main" id="{649C3E4A-56A6-4657-815D-5F0928FEFE14}"/>
              </a:ext>
            </a:extLst>
          </p:cNvPr>
          <p:cNvSpPr>
            <a:spLocks noGrp="1"/>
          </p:cNvSpPr>
          <p:nvPr>
            <p:ph type="sldNum" sz="quarter" idx="12"/>
          </p:nvPr>
        </p:nvSpPr>
        <p:spPr/>
        <p:txBody>
          <a:bodyPr/>
          <a:lstStyle/>
          <a:p>
            <a:fld id="{345D60D9-5372-5F40-9443-0F9AE5BDC3C8}" type="slidenum">
              <a:rPr lang="en-US" smtClean="0"/>
              <a:pPr/>
              <a:t>‹#›</a:t>
            </a:fld>
            <a:endParaRPr lang="en-US" dirty="0"/>
          </a:p>
        </p:txBody>
      </p:sp>
      <p:sp>
        <p:nvSpPr>
          <p:cNvPr id="12" name="Footer">
            <a:extLst>
              <a:ext uri="{FF2B5EF4-FFF2-40B4-BE49-F238E27FC236}">
                <a16:creationId xmlns:a16="http://schemas.microsoft.com/office/drawing/2014/main" id="{681B7FDB-21AD-43D3-9629-6865ECE7ADC5}"/>
              </a:ext>
            </a:extLst>
          </p:cNvPr>
          <p:cNvSpPr>
            <a:spLocks noGrp="1"/>
          </p:cNvSpPr>
          <p:nvPr>
            <p:ph type="ftr" sz="quarter" idx="11"/>
          </p:nvPr>
        </p:nvSpPr>
        <p:spPr/>
        <p:txBody>
          <a:bodyPr/>
          <a:lstStyle/>
          <a:p>
            <a:r>
              <a:rPr lang="en-US" dirty="0"/>
              <a:t>Copyright © 2020, Oracle and/or its affiliates  |  Confidential: Internal/Restricted/Highly Restricted</a:t>
            </a:r>
          </a:p>
        </p:txBody>
      </p:sp>
      <p:sp>
        <p:nvSpPr>
          <p:cNvPr id="11" name="Date">
            <a:extLst>
              <a:ext uri="{FF2B5EF4-FFF2-40B4-BE49-F238E27FC236}">
                <a16:creationId xmlns:a16="http://schemas.microsoft.com/office/drawing/2014/main" id="{2872A553-B5A6-4603-91A2-FF76401D8DFC}"/>
              </a:ext>
            </a:extLst>
          </p:cNvPr>
          <p:cNvSpPr>
            <a:spLocks noGrp="1"/>
          </p:cNvSpPr>
          <p:nvPr>
            <p:ph type="dt" sz="half" idx="10"/>
          </p:nvPr>
        </p:nvSpPr>
        <p:spPr/>
        <p:txBody>
          <a:bodyPr/>
          <a:lstStyle/>
          <a:p>
            <a:r>
              <a:rPr lang="en-US"/>
              <a:t>[Date]</a:t>
            </a:r>
            <a:endParaRPr lang="en-US" dirty="0"/>
          </a:p>
        </p:txBody>
      </p:sp>
    </p:spTree>
    <p:extLst>
      <p:ext uri="{BB962C8B-B14F-4D97-AF65-F5344CB8AC3E}">
        <p14:creationId xmlns:p14="http://schemas.microsoft.com/office/powerpoint/2010/main" val="38904221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ight - Title and Content">
    <p:spTree>
      <p:nvGrpSpPr>
        <p:cNvPr id="1" name=""/>
        <p:cNvGrpSpPr/>
        <p:nvPr/>
      </p:nvGrpSpPr>
      <p:grpSpPr>
        <a:xfrm>
          <a:off x="0" y="0"/>
          <a:ext cx="0" cy="0"/>
          <a:chOff x="0" y="0"/>
          <a:chExt cx="0" cy="0"/>
        </a:xfrm>
      </p:grpSpPr>
      <p:sp>
        <p:nvSpPr>
          <p:cNvPr id="7" name="Title">
            <a:extLst>
              <a:ext uri="{FF2B5EF4-FFF2-40B4-BE49-F238E27FC236}">
                <a16:creationId xmlns:a16="http://schemas.microsoft.com/office/drawing/2014/main" id="{0170C5DE-3564-4744-97DA-4795D55E6F2B}"/>
              </a:ext>
            </a:extLst>
          </p:cNvPr>
          <p:cNvSpPr>
            <a:spLocks noGrp="1"/>
          </p:cNvSpPr>
          <p:nvPr>
            <p:ph type="title" hasCustomPrompt="1"/>
          </p:nvPr>
        </p:nvSpPr>
        <p:spPr/>
        <p:txBody>
          <a:bodyPr/>
          <a:lstStyle>
            <a:lvl1pPr>
              <a:defRPr/>
            </a:lvl1pPr>
          </a:lstStyle>
          <a:p>
            <a:r>
              <a:rPr lang="en-US" dirty="0"/>
              <a:t>Title</a:t>
            </a:r>
          </a:p>
        </p:txBody>
      </p:sp>
      <p:sp>
        <p:nvSpPr>
          <p:cNvPr id="3" name="Content Placeholder">
            <a:extLst>
              <a:ext uri="{FF2B5EF4-FFF2-40B4-BE49-F238E27FC236}">
                <a16:creationId xmlns:a16="http://schemas.microsoft.com/office/drawing/2014/main" id="{A7769D6F-94B5-44BC-81E6-D6C499F1AAD8}"/>
              </a:ext>
            </a:extLst>
          </p:cNvPr>
          <p:cNvSpPr>
            <a:spLocks noGrp="1"/>
          </p:cNvSpPr>
          <p:nvPr>
            <p:ph idx="1"/>
          </p:nvPr>
        </p:nvSpPr>
        <p:spPr>
          <a:xfrm>
            <a:off x="766871" y="1830033"/>
            <a:ext cx="10671048" cy="4277080"/>
          </a:xfrm>
          <a:noFill/>
        </p:spPr>
        <p:txBody>
          <a:bodyPr vert="horz" lIns="0" tIns="0" rIns="0" bIns="0" rtlCol="0">
            <a:noAutofit/>
          </a:bodyPr>
          <a:lstStyle>
            <a:lvl1pPr>
              <a:defRPr lang="en-US" sz="1800" b="0" i="0" smtClean="0">
                <a:latin typeface="Oracle Sans Tab" panose="020B0503020204020204" pitchFamily="34" charset="0"/>
                <a:cs typeface="Oracle Sans Tab" panose="020B0503020204020204" pitchFamily="34" charset="0"/>
              </a:defRPr>
            </a:lvl1pPr>
            <a:lvl2pPr>
              <a:defRPr lang="en-US" sz="1800" b="0" i="0" smtClean="0">
                <a:latin typeface="Oracle Sans Tab" panose="020B0503020204020204" pitchFamily="34" charset="0"/>
                <a:cs typeface="Oracle Sans Tab" panose="020B0503020204020204" pitchFamily="34" charset="0"/>
              </a:defRPr>
            </a:lvl2pPr>
            <a:lvl3pPr>
              <a:defRPr lang="en-US" sz="1600" smtClean="0">
                <a:latin typeface="Oracle Sans Tab Light" panose="020B0403020204020204" pitchFamily="34" charset="0"/>
                <a:cs typeface="Oracle Sans Tab Light" panose="020B0403020204020204" pitchFamily="34" charset="0"/>
              </a:defRPr>
            </a:lvl3pPr>
            <a:lvl4pPr>
              <a:defRPr lang="en-US" sz="1400" smtClean="0">
                <a:latin typeface="Oracle Sans Tab Light" panose="020B0403020204020204" pitchFamily="34" charset="0"/>
                <a:cs typeface="Oracle Sans Tab Light" panose="020B0403020204020204" pitchFamily="34" charset="0"/>
              </a:defRPr>
            </a:lvl4pPr>
            <a:lvl5pPr>
              <a:defRPr lang="en-US" sz="1200">
                <a:latin typeface="Oracle Sans Tab Light" panose="020B0403020204020204" pitchFamily="34" charset="0"/>
                <a:cs typeface="Oracle Sans Tab Light" panose="020B0403020204020204" pitchFamily="34" charset="0"/>
              </a:defRPr>
            </a:lvl5pPr>
          </a:lstStyle>
          <a:p>
            <a:pPr marL="0" marR="0" lvl="0" indent="0" fontAlgn="auto">
              <a:lnSpc>
                <a:spcPct val="95000"/>
              </a:lnSpc>
              <a:spcBef>
                <a:spcPts val="600"/>
              </a:spcBef>
              <a:spcAft>
                <a:spcPts val="0"/>
              </a:spcAft>
              <a:buClrTx/>
              <a:buSzTx/>
              <a:buFont typeface="System Font Regular"/>
              <a:buNone/>
              <a:tabLst/>
            </a:pPr>
            <a:r>
              <a:rPr lang="en-US"/>
              <a:t>Click to edit Master text styles</a:t>
            </a:r>
          </a:p>
          <a:p>
            <a:pPr marL="0" marR="0" lvl="1" indent="0" fontAlgn="auto">
              <a:lnSpc>
                <a:spcPct val="95000"/>
              </a:lnSpc>
              <a:spcBef>
                <a:spcPts val="600"/>
              </a:spcBef>
              <a:spcAft>
                <a:spcPts val="0"/>
              </a:spcAft>
              <a:buClrTx/>
              <a:buSzTx/>
              <a:buFont typeface="System Font Regular"/>
              <a:buNone/>
              <a:tabLst/>
            </a:pPr>
            <a:r>
              <a:rPr lang="en-US"/>
              <a:t>Second level</a:t>
            </a:r>
          </a:p>
          <a:p>
            <a:pPr marL="0" marR="0" lvl="2" indent="0" fontAlgn="auto">
              <a:lnSpc>
                <a:spcPct val="95000"/>
              </a:lnSpc>
              <a:spcBef>
                <a:spcPts val="600"/>
              </a:spcBef>
              <a:spcAft>
                <a:spcPts val="0"/>
              </a:spcAft>
              <a:buClrTx/>
              <a:buSzTx/>
              <a:buFont typeface="System Font Regular"/>
              <a:buNone/>
              <a:tabLst/>
            </a:pPr>
            <a:r>
              <a:rPr lang="en-US"/>
              <a:t>Third level</a:t>
            </a:r>
          </a:p>
          <a:p>
            <a:pPr marL="0" marR="0" lvl="3" indent="0" fontAlgn="auto">
              <a:lnSpc>
                <a:spcPct val="95000"/>
              </a:lnSpc>
              <a:spcBef>
                <a:spcPts val="600"/>
              </a:spcBef>
              <a:spcAft>
                <a:spcPts val="0"/>
              </a:spcAft>
              <a:buClrTx/>
              <a:buSzTx/>
              <a:buFont typeface="System Font Regular"/>
              <a:buNone/>
              <a:tabLst/>
            </a:pPr>
            <a:r>
              <a:rPr lang="en-US"/>
              <a:t>Fourth level</a:t>
            </a:r>
          </a:p>
          <a:p>
            <a:pPr marL="0" marR="0" lvl="4" indent="0" fontAlgn="auto">
              <a:lnSpc>
                <a:spcPct val="95000"/>
              </a:lnSpc>
              <a:spcBef>
                <a:spcPts val="600"/>
              </a:spcBef>
              <a:spcAft>
                <a:spcPts val="0"/>
              </a:spcAft>
              <a:buClrTx/>
              <a:buSzTx/>
              <a:buFont typeface="System Font Regular"/>
              <a:buNone/>
              <a:tabLst/>
            </a:pPr>
            <a:r>
              <a:rPr lang="en-US"/>
              <a:t>Fifth level</a:t>
            </a:r>
            <a:endParaRPr lang="en-US" dirty="0"/>
          </a:p>
        </p:txBody>
      </p:sp>
      <p:sp>
        <p:nvSpPr>
          <p:cNvPr id="13" name="Slide Number Placeholder">
            <a:extLst>
              <a:ext uri="{FF2B5EF4-FFF2-40B4-BE49-F238E27FC236}">
                <a16:creationId xmlns:a16="http://schemas.microsoft.com/office/drawing/2014/main" id="{649C3E4A-56A6-4657-815D-5F0928FEFE14}"/>
              </a:ext>
            </a:extLst>
          </p:cNvPr>
          <p:cNvSpPr>
            <a:spLocks noGrp="1"/>
          </p:cNvSpPr>
          <p:nvPr>
            <p:ph type="sldNum" sz="quarter" idx="12"/>
          </p:nvPr>
        </p:nvSpPr>
        <p:spPr/>
        <p:txBody>
          <a:bodyPr/>
          <a:lstStyle/>
          <a:p>
            <a:fld id="{345D60D9-5372-5F40-9443-0F9AE5BDC3C8}" type="slidenum">
              <a:rPr lang="en-US" smtClean="0"/>
              <a:pPr/>
              <a:t>‹#›</a:t>
            </a:fld>
            <a:endParaRPr lang="en-US" dirty="0"/>
          </a:p>
        </p:txBody>
      </p:sp>
      <p:sp>
        <p:nvSpPr>
          <p:cNvPr id="12" name="Footer Placeholder">
            <a:extLst>
              <a:ext uri="{FF2B5EF4-FFF2-40B4-BE49-F238E27FC236}">
                <a16:creationId xmlns:a16="http://schemas.microsoft.com/office/drawing/2014/main" id="{681B7FDB-21AD-43D3-9629-6865ECE7ADC5}"/>
              </a:ext>
            </a:extLst>
          </p:cNvPr>
          <p:cNvSpPr>
            <a:spLocks noGrp="1"/>
          </p:cNvSpPr>
          <p:nvPr>
            <p:ph type="ftr" sz="quarter" idx="11"/>
          </p:nvPr>
        </p:nvSpPr>
        <p:spPr/>
        <p:txBody>
          <a:bodyPr/>
          <a:lstStyle/>
          <a:p>
            <a:r>
              <a:rPr lang="en-US" dirty="0"/>
              <a:t>Copyright © 2020, Oracle and/or its affiliates  |  Confidential: Internal/Restricted/Highly Restricted</a:t>
            </a:r>
          </a:p>
        </p:txBody>
      </p:sp>
      <p:sp>
        <p:nvSpPr>
          <p:cNvPr id="11" name="Date Placeholder">
            <a:extLst>
              <a:ext uri="{FF2B5EF4-FFF2-40B4-BE49-F238E27FC236}">
                <a16:creationId xmlns:a16="http://schemas.microsoft.com/office/drawing/2014/main" id="{2872A553-B5A6-4603-91A2-FF76401D8DFC}"/>
              </a:ext>
            </a:extLst>
          </p:cNvPr>
          <p:cNvSpPr>
            <a:spLocks noGrp="1"/>
          </p:cNvSpPr>
          <p:nvPr>
            <p:ph type="dt" sz="half" idx="10"/>
          </p:nvPr>
        </p:nvSpPr>
        <p:spPr/>
        <p:txBody>
          <a:bodyPr/>
          <a:lstStyle/>
          <a:p>
            <a:r>
              <a:rPr lang="en-US"/>
              <a:t>[Date]</a:t>
            </a:r>
            <a:endParaRPr lang="en-US" dirty="0"/>
          </a:p>
        </p:txBody>
      </p:sp>
    </p:spTree>
    <p:extLst>
      <p:ext uri="{BB962C8B-B14F-4D97-AF65-F5344CB8AC3E}">
        <p14:creationId xmlns:p14="http://schemas.microsoft.com/office/powerpoint/2010/main" val="3514794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480" userDrawn="1">
          <p15:clr>
            <a:srgbClr val="FBAE40"/>
          </p15:clr>
        </p15:guide>
        <p15:guide id="3" pos="620" userDrawn="1">
          <p15:clr>
            <a:srgbClr val="FBAE40"/>
          </p15:clr>
        </p15:guide>
        <p15:guide id="4" orient="horz" pos="1008"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Light - Title/Subtitle 1 Column">
    <p:spTree>
      <p:nvGrpSpPr>
        <p:cNvPr id="1" name=""/>
        <p:cNvGrpSpPr/>
        <p:nvPr/>
      </p:nvGrpSpPr>
      <p:grpSpPr>
        <a:xfrm>
          <a:off x="0" y="0"/>
          <a:ext cx="0" cy="0"/>
          <a:chOff x="0" y="0"/>
          <a:chExt cx="0" cy="0"/>
        </a:xfrm>
      </p:grpSpPr>
      <p:pic>
        <p:nvPicPr>
          <p:cNvPr id="20" name="Cloud">
            <a:extLst>
              <a:ext uri="{FF2B5EF4-FFF2-40B4-BE49-F238E27FC236}">
                <a16:creationId xmlns:a16="http://schemas.microsoft.com/office/drawing/2014/main" id="{44BFF552-E298-460D-8CC2-4C3859304846}"/>
              </a:ext>
              <a:ext uri="{C183D7F6-B498-43B3-948B-1728B52AA6E4}">
                <adec:decorative xmlns:adec="http://schemas.microsoft.com/office/drawing/2017/decorative" val="1"/>
              </a:ext>
            </a:extLst>
          </p:cNvPr>
          <p:cNvPicPr>
            <a:picLocks noChangeAspect="1"/>
          </p:cNvPicPr>
          <p:nvPr userDrawn="1"/>
        </p:nvPicPr>
        <p:blipFill rotWithShape="1">
          <a:blip r:embed="rId2" cstate="email">
            <a:alphaModFix amt="80000"/>
            <a:extLst>
              <a:ext uri="{28A0092B-C50C-407E-A947-70E740481C1C}">
                <a14:useLocalDpi xmlns:a14="http://schemas.microsoft.com/office/drawing/2010/main" val="0"/>
              </a:ext>
            </a:extLst>
          </a:blip>
          <a:srcRect t="13745" b="29623"/>
          <a:stretch/>
        </p:blipFill>
        <p:spPr>
          <a:xfrm>
            <a:off x="6694964" y="297713"/>
            <a:ext cx="5101904" cy="1531086"/>
          </a:xfrm>
          <a:prstGeom prst="rect">
            <a:avLst/>
          </a:prstGeom>
        </p:spPr>
      </p:pic>
      <p:sp>
        <p:nvSpPr>
          <p:cNvPr id="30" name="Title">
            <a:extLst>
              <a:ext uri="{FF2B5EF4-FFF2-40B4-BE49-F238E27FC236}">
                <a16:creationId xmlns:a16="http://schemas.microsoft.com/office/drawing/2014/main" id="{B798445E-3B2E-534C-BFFA-8DEA65B69CA1}"/>
              </a:ext>
            </a:extLst>
          </p:cNvPr>
          <p:cNvSpPr>
            <a:spLocks noGrp="1"/>
          </p:cNvSpPr>
          <p:nvPr>
            <p:ph type="title" hasCustomPrompt="1"/>
          </p:nvPr>
        </p:nvSpPr>
        <p:spPr>
          <a:xfrm>
            <a:off x="766763" y="508000"/>
            <a:ext cx="10671048" cy="492103"/>
          </a:xfrm>
        </p:spPr>
        <p:txBody>
          <a:bodyPr vert="horz" lIns="0" tIns="0" rIns="0" bIns="0" rtlCol="0" anchor="b">
            <a:noAutofit/>
          </a:bodyPr>
          <a:lstStyle>
            <a:lvl1pPr>
              <a:defRPr lang="en-US" sz="2400" b="1" i="0" baseline="0">
                <a:latin typeface="Oracle Sans Tab" panose="020B0503020204020204" pitchFamily="34" charset="0"/>
                <a:ea typeface="+mn-ea"/>
                <a:cs typeface="Oracle Sans Tab" panose="020B0503020204020204" pitchFamily="34" charset="0"/>
              </a:defRPr>
            </a:lvl1pPr>
          </a:lstStyle>
          <a:p>
            <a:pPr marL="0" lvl="0" indent="0">
              <a:spcBef>
                <a:spcPts val="1000"/>
              </a:spcBef>
              <a:buFont typeface="Arial" panose="020B0604020202020204" pitchFamily="34" charset="0"/>
            </a:pPr>
            <a:r>
              <a:rPr lang="en-US" dirty="0"/>
              <a:t>Title</a:t>
            </a:r>
          </a:p>
        </p:txBody>
      </p:sp>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709"/>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828799"/>
            <a:ext cx="10671175" cy="4278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Slide Number">
            <a:extLst>
              <a:ext uri="{FF2B5EF4-FFF2-40B4-BE49-F238E27FC236}">
                <a16:creationId xmlns:a16="http://schemas.microsoft.com/office/drawing/2014/main" id="{283AD0B3-8B9E-384F-BE6B-7400CAFC9F2F}"/>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6" name="Footer">
            <a:extLst>
              <a:ext uri="{FF2B5EF4-FFF2-40B4-BE49-F238E27FC236}">
                <a16:creationId xmlns:a16="http://schemas.microsoft.com/office/drawing/2014/main" id="{1AB0EF40-5295-EF4A-B110-EB440EE86C0C}"/>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a:t>Copyright © 2020, Oracle and/or its affiliates  |  Confidential: Internal/Restricted/Highly Restricted</a:t>
            </a:r>
            <a:endParaRPr lang="en-US" dirty="0"/>
          </a:p>
        </p:txBody>
      </p:sp>
      <p:sp>
        <p:nvSpPr>
          <p:cNvPr id="4" name="Date">
            <a:extLst>
              <a:ext uri="{FF2B5EF4-FFF2-40B4-BE49-F238E27FC236}">
                <a16:creationId xmlns:a16="http://schemas.microsoft.com/office/drawing/2014/main" id="{9A9CDCEC-39F6-4246-8F7F-AED8ADB3C387}"/>
              </a:ext>
            </a:extLst>
          </p:cNvPr>
          <p:cNvSpPr>
            <a:spLocks noGrp="1"/>
          </p:cNvSpPr>
          <p:nvPr>
            <p:ph type="dt" sz="half" idx="13"/>
          </p:nvPr>
        </p:nvSpPr>
        <p:spPr/>
        <p:txBody>
          <a:bodyPr/>
          <a:lstStyle/>
          <a:p>
            <a:r>
              <a:rPr lang="en-US"/>
              <a:t>[Date]</a:t>
            </a:r>
            <a:endParaRPr lang="en-US" dirty="0"/>
          </a:p>
        </p:txBody>
      </p:sp>
    </p:spTree>
    <p:extLst>
      <p:ext uri="{BB962C8B-B14F-4D97-AF65-F5344CB8AC3E}">
        <p14:creationId xmlns:p14="http://schemas.microsoft.com/office/powerpoint/2010/main" val="4109948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ark - Title/Subtitle 1 Column">
    <p:bg>
      <p:bgRef idx="1001">
        <a:schemeClr val="bg1"/>
      </p:bgRef>
    </p:bg>
    <p:spTree>
      <p:nvGrpSpPr>
        <p:cNvPr id="1" name=""/>
        <p:cNvGrpSpPr/>
        <p:nvPr/>
      </p:nvGrpSpPr>
      <p:grpSpPr>
        <a:xfrm>
          <a:off x="0" y="0"/>
          <a:ext cx="0" cy="0"/>
          <a:chOff x="0" y="0"/>
          <a:chExt cx="0" cy="0"/>
        </a:xfrm>
      </p:grpSpPr>
      <p:pic>
        <p:nvPicPr>
          <p:cNvPr id="15" name="Cloud">
            <a:extLst>
              <a:ext uri="{FF2B5EF4-FFF2-40B4-BE49-F238E27FC236}">
                <a16:creationId xmlns:a16="http://schemas.microsoft.com/office/drawing/2014/main" id="{A753D56B-2D23-4CA5-800F-E424B8BE8DA9}"/>
              </a:ext>
              <a:ext uri="{C183D7F6-B498-43B3-948B-1728B52AA6E4}">
                <adec:decorative xmlns:adec="http://schemas.microsoft.com/office/drawing/2017/decorative" val="1"/>
              </a:ext>
            </a:extLst>
          </p:cNvPr>
          <p:cNvPicPr>
            <a:picLocks noChangeAspect="1"/>
          </p:cNvPicPr>
          <p:nvPr userDrawn="1"/>
        </p:nvPicPr>
        <p:blipFill rotWithShape="1">
          <a:blip r:embed="rId2" cstate="email">
            <a:alphaModFix amt="80000"/>
            <a:extLst>
              <a:ext uri="{28A0092B-C50C-407E-A947-70E740481C1C}">
                <a14:useLocalDpi xmlns:a14="http://schemas.microsoft.com/office/drawing/2010/main" val="0"/>
              </a:ext>
            </a:extLst>
          </a:blip>
          <a:srcRect t="19204" b="23902"/>
          <a:stretch/>
        </p:blipFill>
        <p:spPr bwMode="invGray">
          <a:xfrm>
            <a:off x="6694964" y="290625"/>
            <a:ext cx="5101904" cy="1538176"/>
          </a:xfrm>
          <a:prstGeom prst="rect">
            <a:avLst/>
          </a:prstGeom>
        </p:spPr>
      </p:pic>
      <p:sp>
        <p:nvSpPr>
          <p:cNvPr id="30" name="Title">
            <a:extLst>
              <a:ext uri="{FF2B5EF4-FFF2-40B4-BE49-F238E27FC236}">
                <a16:creationId xmlns:a16="http://schemas.microsoft.com/office/drawing/2014/main" id="{B798445E-3B2E-534C-BFFA-8DEA65B69CA1}"/>
              </a:ext>
            </a:extLst>
          </p:cNvPr>
          <p:cNvSpPr>
            <a:spLocks noGrp="1"/>
          </p:cNvSpPr>
          <p:nvPr>
            <p:ph type="title" hasCustomPrompt="1"/>
          </p:nvPr>
        </p:nvSpPr>
        <p:spPr>
          <a:xfrm>
            <a:off x="766763" y="508000"/>
            <a:ext cx="10671048" cy="492103"/>
          </a:xfrm>
        </p:spPr>
        <p:txBody>
          <a:bodyPr vert="horz" lIns="0" tIns="0" rIns="0" bIns="0" rtlCol="0" anchor="b">
            <a:noAutofit/>
          </a:bodyPr>
          <a:lstStyle>
            <a:lvl1pPr>
              <a:defRPr lang="en-US" sz="2400" b="1" i="0" baseline="0">
                <a:latin typeface="Oracle Sans Tab" panose="020B0503020204020204" pitchFamily="34" charset="0"/>
                <a:ea typeface="+mn-ea"/>
                <a:cs typeface="Oracle Sans Tab" panose="020B0503020204020204" pitchFamily="34" charset="0"/>
              </a:defRPr>
            </a:lvl1pPr>
          </a:lstStyle>
          <a:p>
            <a:pPr marL="0" lvl="0" indent="0">
              <a:spcBef>
                <a:spcPts val="1000"/>
              </a:spcBef>
              <a:buFont typeface="Arial" panose="020B0604020202020204" pitchFamily="34" charset="0"/>
            </a:pPr>
            <a:r>
              <a:rPr lang="en-US" dirty="0"/>
              <a:t>Title</a:t>
            </a:r>
          </a:p>
        </p:txBody>
      </p:sp>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828801"/>
            <a:ext cx="10671175" cy="42783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Slide Number">
            <a:extLst>
              <a:ext uri="{FF2B5EF4-FFF2-40B4-BE49-F238E27FC236}">
                <a16:creationId xmlns:a16="http://schemas.microsoft.com/office/drawing/2014/main" id="{283AD0B3-8B9E-384F-BE6B-7400CAFC9F2F}"/>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6" name="Footer">
            <a:extLst>
              <a:ext uri="{FF2B5EF4-FFF2-40B4-BE49-F238E27FC236}">
                <a16:creationId xmlns:a16="http://schemas.microsoft.com/office/drawing/2014/main" id="{1AB0EF40-5295-EF4A-B110-EB440EE86C0C}"/>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a:t>Copyright © 2020, Oracle and/or its affiliates  |  Confidential: Internal/Restricted/Highly Restricted</a:t>
            </a:r>
            <a:endParaRPr lang="en-US" dirty="0"/>
          </a:p>
        </p:txBody>
      </p:sp>
      <p:sp>
        <p:nvSpPr>
          <p:cNvPr id="4" name="Date">
            <a:extLst>
              <a:ext uri="{FF2B5EF4-FFF2-40B4-BE49-F238E27FC236}">
                <a16:creationId xmlns:a16="http://schemas.microsoft.com/office/drawing/2014/main" id="{9A9CDCEC-39F6-4246-8F7F-AED8ADB3C387}"/>
              </a:ext>
            </a:extLst>
          </p:cNvPr>
          <p:cNvSpPr>
            <a:spLocks noGrp="1"/>
          </p:cNvSpPr>
          <p:nvPr>
            <p:ph type="dt" sz="half" idx="13"/>
          </p:nvPr>
        </p:nvSpPr>
        <p:spPr/>
        <p:txBody>
          <a:bodyPr/>
          <a:lstStyle/>
          <a:p>
            <a:r>
              <a:rPr lang="en-US"/>
              <a:t>[Date]</a:t>
            </a:r>
            <a:endParaRPr lang="en-US" dirty="0"/>
          </a:p>
        </p:txBody>
      </p:sp>
    </p:spTree>
    <p:extLst>
      <p:ext uri="{BB962C8B-B14F-4D97-AF65-F5344CB8AC3E}">
        <p14:creationId xmlns:p14="http://schemas.microsoft.com/office/powerpoint/2010/main" val="8834912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Light - Title 2 Column">
    <p:bg>
      <p:bgRef idx="1001">
        <a:schemeClr val="bg1"/>
      </p:bgRef>
    </p:bg>
    <p:spTree>
      <p:nvGrpSpPr>
        <p:cNvPr id="1" name=""/>
        <p:cNvGrpSpPr/>
        <p:nvPr/>
      </p:nvGrpSpPr>
      <p:grpSpPr>
        <a:xfrm>
          <a:off x="0" y="0"/>
          <a:ext cx="0" cy="0"/>
          <a:chOff x="0" y="0"/>
          <a:chExt cx="0" cy="0"/>
        </a:xfrm>
      </p:grpSpPr>
      <p:pic>
        <p:nvPicPr>
          <p:cNvPr id="14" name="Cloud">
            <a:extLst>
              <a:ext uri="{FF2B5EF4-FFF2-40B4-BE49-F238E27FC236}">
                <a16:creationId xmlns:a16="http://schemas.microsoft.com/office/drawing/2014/main" id="{7C2C8825-3412-4D62-BD4E-57B025A1FFF5}"/>
              </a:ext>
              <a:ext uri="{C183D7F6-B498-43B3-948B-1728B52AA6E4}">
                <adec:decorative xmlns:adec="http://schemas.microsoft.com/office/drawing/2017/decorative" val="1"/>
              </a:ext>
            </a:extLst>
          </p:cNvPr>
          <p:cNvPicPr>
            <a:picLocks noChangeAspect="1"/>
          </p:cNvPicPr>
          <p:nvPr userDrawn="1"/>
        </p:nvPicPr>
        <p:blipFill rotWithShape="1">
          <a:blip r:embed="rId2" cstate="email">
            <a:alphaModFix amt="80000"/>
            <a:extLst>
              <a:ext uri="{28A0092B-C50C-407E-A947-70E740481C1C}">
                <a14:useLocalDpi xmlns:a14="http://schemas.microsoft.com/office/drawing/2010/main" val="0"/>
              </a:ext>
            </a:extLst>
          </a:blip>
          <a:srcRect t="13483" b="29658"/>
          <a:stretch/>
        </p:blipFill>
        <p:spPr>
          <a:xfrm>
            <a:off x="6694964" y="290625"/>
            <a:ext cx="5101904" cy="1537222"/>
          </a:xfrm>
          <a:prstGeom prst="rect">
            <a:avLst/>
          </a:prstGeom>
        </p:spPr>
      </p:pic>
      <p:sp>
        <p:nvSpPr>
          <p:cNvPr id="2" name="Title">
            <a:extLst>
              <a:ext uri="{FF2B5EF4-FFF2-40B4-BE49-F238E27FC236}">
                <a16:creationId xmlns:a16="http://schemas.microsoft.com/office/drawing/2014/main" id="{46BD88C8-DBDA-49C1-B1B7-50F4601E3234}"/>
              </a:ext>
            </a:extLst>
          </p:cNvPr>
          <p:cNvSpPr>
            <a:spLocks noGrp="1"/>
          </p:cNvSpPr>
          <p:nvPr>
            <p:ph type="title" hasCustomPrompt="1"/>
          </p:nvPr>
        </p:nvSpPr>
        <p:spPr>
          <a:xfrm>
            <a:off x="768875" y="508000"/>
            <a:ext cx="10671048" cy="822960"/>
          </a:xfrm>
        </p:spPr>
        <p:txBody>
          <a:bodyPr/>
          <a:lstStyle>
            <a:lvl1pPr>
              <a:defRPr/>
            </a:lvl1pPr>
          </a:lstStyle>
          <a:p>
            <a:r>
              <a:rPr lang="en-US" dirty="0"/>
              <a:t>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8875" y="1828166"/>
            <a:ext cx="5084064" cy="42789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5" name="Column Divider" descr="Column Divider">
            <a:extLst>
              <a:ext uri="{FF2B5EF4-FFF2-40B4-BE49-F238E27FC236}">
                <a16:creationId xmlns:a16="http://schemas.microsoft.com/office/drawing/2014/main" id="{C3377C95-3E35-473F-8E81-1FDFBEBC758A}"/>
              </a:ext>
            </a:extLst>
          </p:cNvPr>
          <p:cNvCxnSpPr>
            <a:cxnSpLocks/>
          </p:cNvCxnSpPr>
          <p:nvPr userDrawn="1"/>
        </p:nvCxnSpPr>
        <p:spPr>
          <a:xfrm>
            <a:off x="6096002" y="1828166"/>
            <a:ext cx="0" cy="42793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6347165" y="1828166"/>
            <a:ext cx="5084064" cy="42789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Slide Number">
            <a:extLst>
              <a:ext uri="{FF2B5EF4-FFF2-40B4-BE49-F238E27FC236}">
                <a16:creationId xmlns:a16="http://schemas.microsoft.com/office/drawing/2014/main" id="{283AD0B3-8B9E-384F-BE6B-7400CAFC9F2F}"/>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6" name="Footer">
            <a:extLst>
              <a:ext uri="{FF2B5EF4-FFF2-40B4-BE49-F238E27FC236}">
                <a16:creationId xmlns:a16="http://schemas.microsoft.com/office/drawing/2014/main" id="{1AB0EF40-5295-EF4A-B110-EB440EE86C0C}"/>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a:t>Copyright © 2020, Oracle and/or its affiliates  |  Confidential: Internal/Restricted/Highly Restricted</a:t>
            </a:r>
            <a:endParaRPr lang="en-US" dirty="0"/>
          </a:p>
        </p:txBody>
      </p:sp>
      <p:sp>
        <p:nvSpPr>
          <p:cNvPr id="4" name="Date">
            <a:extLst>
              <a:ext uri="{FF2B5EF4-FFF2-40B4-BE49-F238E27FC236}">
                <a16:creationId xmlns:a16="http://schemas.microsoft.com/office/drawing/2014/main" id="{9A9CDCEC-39F6-4246-8F7F-AED8ADB3C387}"/>
              </a:ext>
            </a:extLst>
          </p:cNvPr>
          <p:cNvSpPr>
            <a:spLocks noGrp="1"/>
          </p:cNvSpPr>
          <p:nvPr>
            <p:ph type="dt" sz="half" idx="13"/>
          </p:nvPr>
        </p:nvSpPr>
        <p:spPr/>
        <p:txBody>
          <a:bodyPr/>
          <a:lstStyle/>
          <a:p>
            <a:r>
              <a:rPr lang="en-US"/>
              <a:t>[Date]</a:t>
            </a:r>
            <a:endParaRPr lang="en-US" dirty="0"/>
          </a:p>
        </p:txBody>
      </p:sp>
    </p:spTree>
    <p:extLst>
      <p:ext uri="{BB962C8B-B14F-4D97-AF65-F5344CB8AC3E}">
        <p14:creationId xmlns:p14="http://schemas.microsoft.com/office/powerpoint/2010/main" val="35327340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ark - Title 2 Column">
    <p:bg>
      <p:bgRef idx="1001">
        <a:schemeClr val="bg1"/>
      </p:bgRef>
    </p:bg>
    <p:spTree>
      <p:nvGrpSpPr>
        <p:cNvPr id="1" name=""/>
        <p:cNvGrpSpPr/>
        <p:nvPr/>
      </p:nvGrpSpPr>
      <p:grpSpPr>
        <a:xfrm>
          <a:off x="0" y="0"/>
          <a:ext cx="0" cy="0"/>
          <a:chOff x="0" y="0"/>
          <a:chExt cx="0" cy="0"/>
        </a:xfrm>
      </p:grpSpPr>
      <p:pic>
        <p:nvPicPr>
          <p:cNvPr id="12" name="Cloud">
            <a:extLst>
              <a:ext uri="{FF2B5EF4-FFF2-40B4-BE49-F238E27FC236}">
                <a16:creationId xmlns:a16="http://schemas.microsoft.com/office/drawing/2014/main" id="{4F7EFA07-388B-406E-9B96-3AA9EE7D2E7F}"/>
              </a:ext>
              <a:ext uri="{C183D7F6-B498-43B3-948B-1728B52AA6E4}">
                <adec:decorative xmlns:adec="http://schemas.microsoft.com/office/drawing/2017/decorative" val="1"/>
              </a:ext>
            </a:extLst>
          </p:cNvPr>
          <p:cNvPicPr>
            <a:picLocks noChangeAspect="1"/>
          </p:cNvPicPr>
          <p:nvPr userDrawn="1"/>
        </p:nvPicPr>
        <p:blipFill rotWithShape="1">
          <a:blip r:embed="rId2" cstate="email">
            <a:alphaModFix amt="80000"/>
            <a:extLst>
              <a:ext uri="{28A0092B-C50C-407E-A947-70E740481C1C}">
                <a14:useLocalDpi xmlns:a14="http://schemas.microsoft.com/office/drawing/2010/main" val="0"/>
              </a:ext>
            </a:extLst>
          </a:blip>
          <a:srcRect t="19991" b="23936"/>
          <a:stretch/>
        </p:blipFill>
        <p:spPr bwMode="invGray">
          <a:xfrm>
            <a:off x="6694964" y="311889"/>
            <a:ext cx="5101904" cy="1515960"/>
          </a:xfrm>
          <a:prstGeom prst="rect">
            <a:avLst/>
          </a:prstGeom>
        </p:spPr>
      </p:pic>
      <p:sp>
        <p:nvSpPr>
          <p:cNvPr id="2" name="Title">
            <a:extLst>
              <a:ext uri="{FF2B5EF4-FFF2-40B4-BE49-F238E27FC236}">
                <a16:creationId xmlns:a16="http://schemas.microsoft.com/office/drawing/2014/main" id="{46BD88C8-DBDA-49C1-B1B7-50F4601E3234}"/>
              </a:ext>
            </a:extLst>
          </p:cNvPr>
          <p:cNvSpPr>
            <a:spLocks noGrp="1"/>
          </p:cNvSpPr>
          <p:nvPr>
            <p:ph type="title" hasCustomPrompt="1"/>
          </p:nvPr>
        </p:nvSpPr>
        <p:spPr>
          <a:xfrm>
            <a:off x="768875" y="508000"/>
            <a:ext cx="10671048" cy="822960"/>
          </a:xfrm>
        </p:spPr>
        <p:txBody>
          <a:bodyPr/>
          <a:lstStyle>
            <a:lvl1pPr>
              <a:defRPr/>
            </a:lvl1pPr>
          </a:lstStyle>
          <a:p>
            <a:r>
              <a:rPr lang="en-US" dirty="0"/>
              <a:t>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8875" y="1828166"/>
            <a:ext cx="5084064" cy="42789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5" name="Column Divider" descr="Column Divider">
            <a:extLst>
              <a:ext uri="{FF2B5EF4-FFF2-40B4-BE49-F238E27FC236}">
                <a16:creationId xmlns:a16="http://schemas.microsoft.com/office/drawing/2014/main" id="{C3377C95-3E35-473F-8E81-1FDFBEBC758A}"/>
              </a:ext>
            </a:extLst>
          </p:cNvPr>
          <p:cNvCxnSpPr>
            <a:cxnSpLocks/>
          </p:cNvCxnSpPr>
          <p:nvPr userDrawn="1"/>
        </p:nvCxnSpPr>
        <p:spPr>
          <a:xfrm>
            <a:off x="6096002" y="1828166"/>
            <a:ext cx="0" cy="42793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6347165" y="1828166"/>
            <a:ext cx="5084064" cy="42789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Slide Number">
            <a:extLst>
              <a:ext uri="{FF2B5EF4-FFF2-40B4-BE49-F238E27FC236}">
                <a16:creationId xmlns:a16="http://schemas.microsoft.com/office/drawing/2014/main" id="{283AD0B3-8B9E-384F-BE6B-7400CAFC9F2F}"/>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6" name="Footer">
            <a:extLst>
              <a:ext uri="{FF2B5EF4-FFF2-40B4-BE49-F238E27FC236}">
                <a16:creationId xmlns:a16="http://schemas.microsoft.com/office/drawing/2014/main" id="{1AB0EF40-5295-EF4A-B110-EB440EE86C0C}"/>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a:t>Copyright © 2020, Oracle and/or its affiliates  |  Confidential: Internal/Restricted/Highly Restricted</a:t>
            </a:r>
            <a:endParaRPr lang="en-US" dirty="0"/>
          </a:p>
        </p:txBody>
      </p:sp>
      <p:sp>
        <p:nvSpPr>
          <p:cNvPr id="4" name="Date">
            <a:extLst>
              <a:ext uri="{FF2B5EF4-FFF2-40B4-BE49-F238E27FC236}">
                <a16:creationId xmlns:a16="http://schemas.microsoft.com/office/drawing/2014/main" id="{9A9CDCEC-39F6-4246-8F7F-AED8ADB3C387}"/>
              </a:ext>
            </a:extLst>
          </p:cNvPr>
          <p:cNvSpPr>
            <a:spLocks noGrp="1"/>
          </p:cNvSpPr>
          <p:nvPr>
            <p:ph type="dt" sz="half" idx="13"/>
          </p:nvPr>
        </p:nvSpPr>
        <p:spPr/>
        <p:txBody>
          <a:bodyPr/>
          <a:lstStyle/>
          <a:p>
            <a:r>
              <a:rPr lang="en-US"/>
              <a:t>[Date]</a:t>
            </a:r>
            <a:endParaRPr lang="en-US" dirty="0"/>
          </a:p>
        </p:txBody>
      </p:sp>
    </p:spTree>
    <p:extLst>
      <p:ext uri="{BB962C8B-B14F-4D97-AF65-F5344CB8AC3E}">
        <p14:creationId xmlns:p14="http://schemas.microsoft.com/office/powerpoint/2010/main" val="8538848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Light - Title/Subtitle 2 Column">
    <p:spTree>
      <p:nvGrpSpPr>
        <p:cNvPr id="1" name=""/>
        <p:cNvGrpSpPr/>
        <p:nvPr/>
      </p:nvGrpSpPr>
      <p:grpSpPr>
        <a:xfrm>
          <a:off x="0" y="0"/>
          <a:ext cx="0" cy="0"/>
          <a:chOff x="0" y="0"/>
          <a:chExt cx="0" cy="0"/>
        </a:xfrm>
      </p:grpSpPr>
      <p:pic>
        <p:nvPicPr>
          <p:cNvPr id="20" name="Cloud">
            <a:extLst>
              <a:ext uri="{FF2B5EF4-FFF2-40B4-BE49-F238E27FC236}">
                <a16:creationId xmlns:a16="http://schemas.microsoft.com/office/drawing/2014/main" id="{44BFF552-E298-460D-8CC2-4C3859304846}"/>
              </a:ext>
              <a:ext uri="{C183D7F6-B498-43B3-948B-1728B52AA6E4}">
                <adec:decorative xmlns:adec="http://schemas.microsoft.com/office/drawing/2017/decorative" val="1"/>
              </a:ext>
            </a:extLst>
          </p:cNvPr>
          <p:cNvPicPr>
            <a:picLocks noChangeAspect="1"/>
          </p:cNvPicPr>
          <p:nvPr userDrawn="1"/>
        </p:nvPicPr>
        <p:blipFill rotWithShape="1">
          <a:blip r:embed="rId2" cstate="email">
            <a:alphaModFix amt="80000"/>
            <a:extLst>
              <a:ext uri="{28A0092B-C50C-407E-A947-70E740481C1C}">
                <a14:useLocalDpi xmlns:a14="http://schemas.microsoft.com/office/drawing/2010/main" val="0"/>
              </a:ext>
            </a:extLst>
          </a:blip>
          <a:srcRect t="19251" b="31721"/>
          <a:stretch/>
        </p:blipFill>
        <p:spPr>
          <a:xfrm>
            <a:off x="6694964" y="446569"/>
            <a:ext cx="5101904" cy="1325524"/>
          </a:xfrm>
          <a:prstGeom prst="rect">
            <a:avLst/>
          </a:prstGeom>
        </p:spPr>
      </p:pic>
      <p:sp>
        <p:nvSpPr>
          <p:cNvPr id="30" name="Title">
            <a:extLst>
              <a:ext uri="{FF2B5EF4-FFF2-40B4-BE49-F238E27FC236}">
                <a16:creationId xmlns:a16="http://schemas.microsoft.com/office/drawing/2014/main" id="{B798445E-3B2E-534C-BFFA-8DEA65B69CA1}"/>
              </a:ext>
            </a:extLst>
          </p:cNvPr>
          <p:cNvSpPr>
            <a:spLocks noGrp="1"/>
          </p:cNvSpPr>
          <p:nvPr>
            <p:ph type="title" hasCustomPrompt="1"/>
          </p:nvPr>
        </p:nvSpPr>
        <p:spPr>
          <a:xfrm>
            <a:off x="766763" y="508000"/>
            <a:ext cx="10671048" cy="492103"/>
          </a:xfrm>
        </p:spPr>
        <p:txBody>
          <a:bodyPr vert="horz" lIns="0" tIns="0" rIns="0" bIns="0" rtlCol="0" anchor="b">
            <a:noAutofit/>
          </a:bodyPr>
          <a:lstStyle>
            <a:lvl1pPr>
              <a:defRPr lang="en-US" sz="2400" b="1" i="0" baseline="0">
                <a:latin typeface="Oracle Sans Tab" panose="020B0503020204020204" pitchFamily="34" charset="0"/>
                <a:ea typeface="+mn-ea"/>
                <a:cs typeface="Oracle Sans Tab" panose="020B0503020204020204" pitchFamily="34" charset="0"/>
              </a:defRPr>
            </a:lvl1pPr>
          </a:lstStyle>
          <a:p>
            <a:pPr marL="0" lvl="0" indent="0">
              <a:spcBef>
                <a:spcPts val="1000"/>
              </a:spcBef>
              <a:buFont typeface="Arial" panose="020B0604020202020204" pitchFamily="34" charset="0"/>
            </a:pPr>
            <a:r>
              <a:rPr lang="en-US" dirty="0"/>
              <a:t>Title</a:t>
            </a:r>
          </a:p>
        </p:txBody>
      </p:sp>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827373"/>
            <a:ext cx="5084064" cy="4278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5" name="Column Divider" descr="Column Divider">
            <a:extLst>
              <a:ext uri="{FF2B5EF4-FFF2-40B4-BE49-F238E27FC236}">
                <a16:creationId xmlns:a16="http://schemas.microsoft.com/office/drawing/2014/main" id="{C3377C95-3E35-473F-8E81-1FDFBEBC758A}"/>
              </a:ext>
            </a:extLst>
          </p:cNvPr>
          <p:cNvCxnSpPr>
            <a:cxnSpLocks/>
          </p:cNvCxnSpPr>
          <p:nvPr userDrawn="1"/>
        </p:nvCxnSpPr>
        <p:spPr>
          <a:xfrm>
            <a:off x="6096002" y="1827373"/>
            <a:ext cx="0" cy="42793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6347165" y="1827373"/>
            <a:ext cx="5084064" cy="4278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Slide Number">
            <a:extLst>
              <a:ext uri="{FF2B5EF4-FFF2-40B4-BE49-F238E27FC236}">
                <a16:creationId xmlns:a16="http://schemas.microsoft.com/office/drawing/2014/main" id="{283AD0B3-8B9E-384F-BE6B-7400CAFC9F2F}"/>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6" name="Footer">
            <a:extLst>
              <a:ext uri="{FF2B5EF4-FFF2-40B4-BE49-F238E27FC236}">
                <a16:creationId xmlns:a16="http://schemas.microsoft.com/office/drawing/2014/main" id="{1AB0EF40-5295-EF4A-B110-EB440EE86C0C}"/>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a:t>Copyright © 2020, Oracle and/or its affiliates  |  Confidential: Internal/Restricted/Highly Restricted</a:t>
            </a:r>
            <a:endParaRPr lang="en-US" dirty="0"/>
          </a:p>
        </p:txBody>
      </p:sp>
      <p:sp>
        <p:nvSpPr>
          <p:cNvPr id="4" name="Date">
            <a:extLst>
              <a:ext uri="{FF2B5EF4-FFF2-40B4-BE49-F238E27FC236}">
                <a16:creationId xmlns:a16="http://schemas.microsoft.com/office/drawing/2014/main" id="{9A9CDCEC-39F6-4246-8F7F-AED8ADB3C387}"/>
              </a:ext>
            </a:extLst>
          </p:cNvPr>
          <p:cNvSpPr>
            <a:spLocks noGrp="1"/>
          </p:cNvSpPr>
          <p:nvPr>
            <p:ph type="dt" sz="half" idx="13"/>
          </p:nvPr>
        </p:nvSpPr>
        <p:spPr/>
        <p:txBody>
          <a:bodyPr/>
          <a:lstStyle/>
          <a:p>
            <a:r>
              <a:rPr lang="en-US"/>
              <a:t>[Date]</a:t>
            </a:r>
            <a:endParaRPr lang="en-US" dirty="0"/>
          </a:p>
        </p:txBody>
      </p:sp>
    </p:spTree>
    <p:extLst>
      <p:ext uri="{BB962C8B-B14F-4D97-AF65-F5344CB8AC3E}">
        <p14:creationId xmlns:p14="http://schemas.microsoft.com/office/powerpoint/2010/main" val="2668598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ark - Title/Subtitle 2 Column">
    <p:bg>
      <p:bgRef idx="1001">
        <a:schemeClr val="bg1"/>
      </p:bgRef>
    </p:bg>
    <p:spTree>
      <p:nvGrpSpPr>
        <p:cNvPr id="1" name=""/>
        <p:cNvGrpSpPr/>
        <p:nvPr/>
      </p:nvGrpSpPr>
      <p:grpSpPr>
        <a:xfrm>
          <a:off x="0" y="0"/>
          <a:ext cx="0" cy="0"/>
          <a:chOff x="0" y="0"/>
          <a:chExt cx="0" cy="0"/>
        </a:xfrm>
      </p:grpSpPr>
      <p:pic>
        <p:nvPicPr>
          <p:cNvPr id="21" name="Cloud">
            <a:extLst>
              <a:ext uri="{FF2B5EF4-FFF2-40B4-BE49-F238E27FC236}">
                <a16:creationId xmlns:a16="http://schemas.microsoft.com/office/drawing/2014/main" id="{E5FDF74D-107C-45DC-800D-DB761E3175DA}"/>
              </a:ext>
              <a:ext uri="{C183D7F6-B498-43B3-948B-1728B52AA6E4}">
                <adec:decorative xmlns:adec="http://schemas.microsoft.com/office/drawing/2017/decorative" val="1"/>
              </a:ext>
            </a:extLst>
          </p:cNvPr>
          <p:cNvPicPr>
            <a:picLocks noChangeAspect="1"/>
          </p:cNvPicPr>
          <p:nvPr userDrawn="1"/>
        </p:nvPicPr>
        <p:blipFill rotWithShape="1">
          <a:blip r:embed="rId2" cstate="email">
            <a:alphaModFix amt="80000"/>
            <a:extLst>
              <a:ext uri="{28A0092B-C50C-407E-A947-70E740481C1C}">
                <a14:useLocalDpi xmlns:a14="http://schemas.microsoft.com/office/drawing/2010/main" val="0"/>
              </a:ext>
            </a:extLst>
          </a:blip>
          <a:srcRect t="27244" b="25737"/>
          <a:stretch/>
        </p:blipFill>
        <p:spPr bwMode="invGray">
          <a:xfrm>
            <a:off x="6694964" y="508001"/>
            <a:ext cx="5101904" cy="1271180"/>
          </a:xfrm>
          <a:prstGeom prst="rect">
            <a:avLst/>
          </a:prstGeom>
        </p:spPr>
      </p:pic>
      <p:sp>
        <p:nvSpPr>
          <p:cNvPr id="30" name="Title">
            <a:extLst>
              <a:ext uri="{FF2B5EF4-FFF2-40B4-BE49-F238E27FC236}">
                <a16:creationId xmlns:a16="http://schemas.microsoft.com/office/drawing/2014/main" id="{B798445E-3B2E-534C-BFFA-8DEA65B69CA1}"/>
              </a:ext>
            </a:extLst>
          </p:cNvPr>
          <p:cNvSpPr>
            <a:spLocks noGrp="1"/>
          </p:cNvSpPr>
          <p:nvPr>
            <p:ph type="title" hasCustomPrompt="1"/>
          </p:nvPr>
        </p:nvSpPr>
        <p:spPr>
          <a:xfrm>
            <a:off x="766763" y="508000"/>
            <a:ext cx="10671048" cy="492103"/>
          </a:xfrm>
        </p:spPr>
        <p:txBody>
          <a:bodyPr vert="horz" lIns="0" tIns="0" rIns="0" bIns="0" rtlCol="0" anchor="b">
            <a:noAutofit/>
          </a:bodyPr>
          <a:lstStyle>
            <a:lvl1pPr>
              <a:defRPr lang="en-US" sz="2400" b="1" i="0" baseline="0">
                <a:latin typeface="Oracle Sans Tab" panose="020B0503020204020204" pitchFamily="34" charset="0"/>
                <a:ea typeface="+mn-ea"/>
                <a:cs typeface="Oracle Sans Tab" panose="020B0503020204020204" pitchFamily="34" charset="0"/>
              </a:defRPr>
            </a:lvl1pPr>
          </a:lstStyle>
          <a:p>
            <a:pPr marL="0" lvl="0" indent="0">
              <a:spcBef>
                <a:spcPts val="1000"/>
              </a:spcBef>
              <a:buFont typeface="Arial" panose="020B0604020202020204" pitchFamily="34" charset="0"/>
            </a:pPr>
            <a:r>
              <a:rPr lang="en-US" dirty="0"/>
              <a:t>Title</a:t>
            </a:r>
          </a:p>
        </p:txBody>
      </p:sp>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828800"/>
            <a:ext cx="5084064" cy="4278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5" name="Column Divider" descr="Column Divider">
            <a:extLst>
              <a:ext uri="{FF2B5EF4-FFF2-40B4-BE49-F238E27FC236}">
                <a16:creationId xmlns:a16="http://schemas.microsoft.com/office/drawing/2014/main" id="{C3377C95-3E35-473F-8E81-1FDFBEBC758A}"/>
              </a:ext>
            </a:extLst>
          </p:cNvPr>
          <p:cNvCxnSpPr>
            <a:cxnSpLocks/>
          </p:cNvCxnSpPr>
          <p:nvPr userDrawn="1"/>
        </p:nvCxnSpPr>
        <p:spPr>
          <a:xfrm>
            <a:off x="6096002" y="1827721"/>
            <a:ext cx="0" cy="42793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6347165" y="1828800"/>
            <a:ext cx="5084064" cy="4278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Slide Number">
            <a:extLst>
              <a:ext uri="{FF2B5EF4-FFF2-40B4-BE49-F238E27FC236}">
                <a16:creationId xmlns:a16="http://schemas.microsoft.com/office/drawing/2014/main" id="{283AD0B3-8B9E-384F-BE6B-7400CAFC9F2F}"/>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6" name="Footer">
            <a:extLst>
              <a:ext uri="{FF2B5EF4-FFF2-40B4-BE49-F238E27FC236}">
                <a16:creationId xmlns:a16="http://schemas.microsoft.com/office/drawing/2014/main" id="{1AB0EF40-5295-EF4A-B110-EB440EE86C0C}"/>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a:t>Copyright © 2020, Oracle and/or its affiliates  |  Confidential: Internal/Restricted/Highly Restricted</a:t>
            </a:r>
            <a:endParaRPr lang="en-US" dirty="0"/>
          </a:p>
        </p:txBody>
      </p:sp>
      <p:sp>
        <p:nvSpPr>
          <p:cNvPr id="4" name="Date">
            <a:extLst>
              <a:ext uri="{FF2B5EF4-FFF2-40B4-BE49-F238E27FC236}">
                <a16:creationId xmlns:a16="http://schemas.microsoft.com/office/drawing/2014/main" id="{9A9CDCEC-39F6-4246-8F7F-AED8ADB3C387}"/>
              </a:ext>
            </a:extLst>
          </p:cNvPr>
          <p:cNvSpPr>
            <a:spLocks noGrp="1"/>
          </p:cNvSpPr>
          <p:nvPr>
            <p:ph type="dt" sz="half" idx="13"/>
          </p:nvPr>
        </p:nvSpPr>
        <p:spPr/>
        <p:txBody>
          <a:bodyPr/>
          <a:lstStyle/>
          <a:p>
            <a:r>
              <a:rPr lang="en-US"/>
              <a:t>[Date]</a:t>
            </a:r>
            <a:endParaRPr lang="en-US" dirty="0"/>
          </a:p>
        </p:txBody>
      </p:sp>
    </p:spTree>
    <p:extLst>
      <p:ext uri="{BB962C8B-B14F-4D97-AF65-F5344CB8AC3E}">
        <p14:creationId xmlns:p14="http://schemas.microsoft.com/office/powerpoint/2010/main" val="30185914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Light - Title 3 Column">
    <p:bg>
      <p:bgRef idx="1001">
        <a:schemeClr val="bg1"/>
      </p:bgRef>
    </p:bg>
    <p:spTree>
      <p:nvGrpSpPr>
        <p:cNvPr id="1" name=""/>
        <p:cNvGrpSpPr/>
        <p:nvPr/>
      </p:nvGrpSpPr>
      <p:grpSpPr>
        <a:xfrm>
          <a:off x="0" y="0"/>
          <a:ext cx="0" cy="0"/>
          <a:chOff x="0" y="0"/>
          <a:chExt cx="0" cy="0"/>
        </a:xfrm>
      </p:grpSpPr>
      <p:pic>
        <p:nvPicPr>
          <p:cNvPr id="14" name="Cloud">
            <a:extLst>
              <a:ext uri="{FF2B5EF4-FFF2-40B4-BE49-F238E27FC236}">
                <a16:creationId xmlns:a16="http://schemas.microsoft.com/office/drawing/2014/main" id="{7C2C8825-3412-4D62-BD4E-57B025A1FFF5}"/>
              </a:ext>
              <a:ext uri="{C183D7F6-B498-43B3-948B-1728B52AA6E4}">
                <adec:decorative xmlns:adec="http://schemas.microsoft.com/office/drawing/2017/decorative" val="1"/>
              </a:ext>
            </a:extLst>
          </p:cNvPr>
          <p:cNvPicPr>
            <a:picLocks noChangeAspect="1"/>
          </p:cNvPicPr>
          <p:nvPr userDrawn="1"/>
        </p:nvPicPr>
        <p:blipFill rotWithShape="1">
          <a:blip r:embed="rId2" cstate="email">
            <a:alphaModFix amt="80000"/>
            <a:extLst>
              <a:ext uri="{28A0092B-C50C-407E-A947-70E740481C1C}">
                <a14:useLocalDpi xmlns:a14="http://schemas.microsoft.com/office/drawing/2010/main" val="0"/>
              </a:ext>
            </a:extLst>
          </a:blip>
          <a:srcRect t="21523" b="29658"/>
          <a:stretch/>
        </p:blipFill>
        <p:spPr>
          <a:xfrm>
            <a:off x="6694964" y="508001"/>
            <a:ext cx="5101904" cy="1319848"/>
          </a:xfrm>
          <a:prstGeom prst="rect">
            <a:avLst/>
          </a:prstGeom>
        </p:spPr>
      </p:pic>
      <p:sp>
        <p:nvSpPr>
          <p:cNvPr id="2" name="Title">
            <a:extLst>
              <a:ext uri="{FF2B5EF4-FFF2-40B4-BE49-F238E27FC236}">
                <a16:creationId xmlns:a16="http://schemas.microsoft.com/office/drawing/2014/main" id="{46BD88C8-DBDA-49C1-B1B7-50F4601E3234}"/>
              </a:ext>
            </a:extLst>
          </p:cNvPr>
          <p:cNvSpPr>
            <a:spLocks noGrp="1"/>
          </p:cNvSpPr>
          <p:nvPr>
            <p:ph type="title" hasCustomPrompt="1"/>
          </p:nvPr>
        </p:nvSpPr>
        <p:spPr>
          <a:xfrm>
            <a:off x="768875" y="508000"/>
            <a:ext cx="10671048" cy="822960"/>
          </a:xfrm>
        </p:spPr>
        <p:txBody>
          <a:bodyPr/>
          <a:lstStyle>
            <a:lvl1pPr>
              <a:defRPr/>
            </a:lvl1pPr>
          </a:lstStyle>
          <a:p>
            <a:r>
              <a:rPr lang="en-US" dirty="0"/>
              <a:t>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8875" y="1828800"/>
            <a:ext cx="3300984" cy="42789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Column Divider" descr="Column Divider">
            <a:extLst>
              <a:ext uri="{FF2B5EF4-FFF2-40B4-BE49-F238E27FC236}">
                <a16:creationId xmlns:a16="http://schemas.microsoft.com/office/drawing/2014/main" id="{B228B4F2-5D6F-42F4-B132-F908BB527268}"/>
              </a:ext>
            </a:extLst>
          </p:cNvPr>
          <p:cNvCxnSpPr>
            <a:cxnSpLocks/>
          </p:cNvCxnSpPr>
          <p:nvPr userDrawn="1"/>
        </p:nvCxnSpPr>
        <p:spPr>
          <a:xfrm>
            <a:off x="4266452" y="1828800"/>
            <a:ext cx="0" cy="42793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Content 2">
            <a:extLst>
              <a:ext uri="{FF2B5EF4-FFF2-40B4-BE49-F238E27FC236}">
                <a16:creationId xmlns:a16="http://schemas.microsoft.com/office/drawing/2014/main" id="{B35B41AC-36CF-4A0C-BED4-7D06B0F6E2ED}"/>
              </a:ext>
            </a:extLst>
          </p:cNvPr>
          <p:cNvSpPr>
            <a:spLocks noGrp="1"/>
          </p:cNvSpPr>
          <p:nvPr>
            <p:ph sz="quarter" idx="16"/>
          </p:nvPr>
        </p:nvSpPr>
        <p:spPr>
          <a:xfrm>
            <a:off x="4455821" y="1828800"/>
            <a:ext cx="3300984" cy="42789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2" name="Column Divider 2" descr="Column Divider">
            <a:extLst>
              <a:ext uri="{FF2B5EF4-FFF2-40B4-BE49-F238E27FC236}">
                <a16:creationId xmlns:a16="http://schemas.microsoft.com/office/drawing/2014/main" id="{43000B2C-7C76-4F07-AF50-5F3019C384BC}"/>
              </a:ext>
            </a:extLst>
          </p:cNvPr>
          <p:cNvCxnSpPr>
            <a:cxnSpLocks/>
          </p:cNvCxnSpPr>
          <p:nvPr userDrawn="1"/>
        </p:nvCxnSpPr>
        <p:spPr>
          <a:xfrm>
            <a:off x="7946174" y="1828800"/>
            <a:ext cx="0" cy="4279392"/>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3">
            <a:extLst>
              <a:ext uri="{FF2B5EF4-FFF2-40B4-BE49-F238E27FC236}">
                <a16:creationId xmlns:a16="http://schemas.microsoft.com/office/drawing/2014/main" id="{22A9895A-06CA-46D6-B3EB-7038E6493585}"/>
              </a:ext>
            </a:extLst>
          </p:cNvPr>
          <p:cNvSpPr>
            <a:spLocks noGrp="1"/>
          </p:cNvSpPr>
          <p:nvPr>
            <p:ph sz="quarter" idx="15"/>
          </p:nvPr>
        </p:nvSpPr>
        <p:spPr>
          <a:xfrm>
            <a:off x="8135542" y="1828800"/>
            <a:ext cx="3300984" cy="42789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Slide Number">
            <a:extLst>
              <a:ext uri="{FF2B5EF4-FFF2-40B4-BE49-F238E27FC236}">
                <a16:creationId xmlns:a16="http://schemas.microsoft.com/office/drawing/2014/main" id="{283AD0B3-8B9E-384F-BE6B-7400CAFC9F2F}"/>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6" name="Footer">
            <a:extLst>
              <a:ext uri="{FF2B5EF4-FFF2-40B4-BE49-F238E27FC236}">
                <a16:creationId xmlns:a16="http://schemas.microsoft.com/office/drawing/2014/main" id="{1AB0EF40-5295-EF4A-B110-EB440EE86C0C}"/>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a:t>Copyright © 2020, Oracle and/or its affiliates  |  Confidential: Internal/Restricted/Highly Restricted</a:t>
            </a:r>
            <a:endParaRPr lang="en-US" dirty="0"/>
          </a:p>
        </p:txBody>
      </p:sp>
      <p:sp>
        <p:nvSpPr>
          <p:cNvPr id="4" name="Date">
            <a:extLst>
              <a:ext uri="{FF2B5EF4-FFF2-40B4-BE49-F238E27FC236}">
                <a16:creationId xmlns:a16="http://schemas.microsoft.com/office/drawing/2014/main" id="{9A9CDCEC-39F6-4246-8F7F-AED8ADB3C387}"/>
              </a:ext>
            </a:extLst>
          </p:cNvPr>
          <p:cNvSpPr>
            <a:spLocks noGrp="1"/>
          </p:cNvSpPr>
          <p:nvPr>
            <p:ph type="dt" sz="half" idx="13"/>
          </p:nvPr>
        </p:nvSpPr>
        <p:spPr/>
        <p:txBody>
          <a:bodyPr/>
          <a:lstStyle/>
          <a:p>
            <a:r>
              <a:rPr lang="en-US"/>
              <a:t>[Date]</a:t>
            </a:r>
            <a:endParaRPr lang="en-US" dirty="0"/>
          </a:p>
        </p:txBody>
      </p:sp>
    </p:spTree>
    <p:extLst>
      <p:ext uri="{BB962C8B-B14F-4D97-AF65-F5344CB8AC3E}">
        <p14:creationId xmlns:p14="http://schemas.microsoft.com/office/powerpoint/2010/main" val="37106067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Dark - Title 3 Column">
    <p:bg>
      <p:bgRef idx="1001">
        <a:schemeClr val="bg1"/>
      </p:bgRef>
    </p:bg>
    <p:spTree>
      <p:nvGrpSpPr>
        <p:cNvPr id="1" name=""/>
        <p:cNvGrpSpPr/>
        <p:nvPr/>
      </p:nvGrpSpPr>
      <p:grpSpPr>
        <a:xfrm>
          <a:off x="0" y="0"/>
          <a:ext cx="0" cy="0"/>
          <a:chOff x="0" y="0"/>
          <a:chExt cx="0" cy="0"/>
        </a:xfrm>
      </p:grpSpPr>
      <p:pic>
        <p:nvPicPr>
          <p:cNvPr id="15" name="Cloud">
            <a:extLst>
              <a:ext uri="{FF2B5EF4-FFF2-40B4-BE49-F238E27FC236}">
                <a16:creationId xmlns:a16="http://schemas.microsoft.com/office/drawing/2014/main" id="{9578FC7C-07D5-4627-B462-5650F01C9D23}"/>
              </a:ext>
              <a:ext uri="{C183D7F6-B498-43B3-948B-1728B52AA6E4}">
                <adec:decorative xmlns:adec="http://schemas.microsoft.com/office/drawing/2017/decorative" val="1"/>
              </a:ext>
            </a:extLst>
          </p:cNvPr>
          <p:cNvPicPr>
            <a:picLocks noChangeAspect="1"/>
          </p:cNvPicPr>
          <p:nvPr userDrawn="1"/>
        </p:nvPicPr>
        <p:blipFill rotWithShape="1">
          <a:blip r:embed="rId2" cstate="email">
            <a:alphaModFix amt="80000"/>
            <a:extLst>
              <a:ext uri="{28A0092B-C50C-407E-A947-70E740481C1C}">
                <a14:useLocalDpi xmlns:a14="http://schemas.microsoft.com/office/drawing/2010/main" val="0"/>
              </a:ext>
            </a:extLst>
          </a:blip>
          <a:srcRect t="27244" b="23937"/>
          <a:stretch/>
        </p:blipFill>
        <p:spPr bwMode="invGray">
          <a:xfrm>
            <a:off x="6694964" y="508000"/>
            <a:ext cx="5101904" cy="1319849"/>
          </a:xfrm>
          <a:prstGeom prst="rect">
            <a:avLst/>
          </a:prstGeom>
        </p:spPr>
      </p:pic>
      <p:sp>
        <p:nvSpPr>
          <p:cNvPr id="2" name="Title">
            <a:extLst>
              <a:ext uri="{FF2B5EF4-FFF2-40B4-BE49-F238E27FC236}">
                <a16:creationId xmlns:a16="http://schemas.microsoft.com/office/drawing/2014/main" id="{46BD88C8-DBDA-49C1-B1B7-50F4601E3234}"/>
              </a:ext>
            </a:extLst>
          </p:cNvPr>
          <p:cNvSpPr>
            <a:spLocks noGrp="1"/>
          </p:cNvSpPr>
          <p:nvPr>
            <p:ph type="title" hasCustomPrompt="1"/>
          </p:nvPr>
        </p:nvSpPr>
        <p:spPr>
          <a:xfrm>
            <a:off x="768875" y="508000"/>
            <a:ext cx="10671048" cy="822960"/>
          </a:xfrm>
        </p:spPr>
        <p:txBody>
          <a:bodyPr/>
          <a:lstStyle>
            <a:lvl1pPr>
              <a:defRPr/>
            </a:lvl1pPr>
          </a:lstStyle>
          <a:p>
            <a:r>
              <a:rPr lang="en-US" dirty="0"/>
              <a:t>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8875" y="1828166"/>
            <a:ext cx="3300984" cy="42789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Column Divider" descr="Column Divider">
            <a:extLst>
              <a:ext uri="{FF2B5EF4-FFF2-40B4-BE49-F238E27FC236}">
                <a16:creationId xmlns:a16="http://schemas.microsoft.com/office/drawing/2014/main" id="{B228B4F2-5D6F-42F4-B132-F908BB527268}"/>
              </a:ext>
            </a:extLst>
          </p:cNvPr>
          <p:cNvCxnSpPr>
            <a:cxnSpLocks/>
          </p:cNvCxnSpPr>
          <p:nvPr userDrawn="1"/>
        </p:nvCxnSpPr>
        <p:spPr>
          <a:xfrm>
            <a:off x="4266452" y="1828800"/>
            <a:ext cx="0" cy="42793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Content 2">
            <a:extLst>
              <a:ext uri="{FF2B5EF4-FFF2-40B4-BE49-F238E27FC236}">
                <a16:creationId xmlns:a16="http://schemas.microsoft.com/office/drawing/2014/main" id="{B35B41AC-36CF-4A0C-BED4-7D06B0F6E2ED}"/>
              </a:ext>
            </a:extLst>
          </p:cNvPr>
          <p:cNvSpPr>
            <a:spLocks noGrp="1"/>
          </p:cNvSpPr>
          <p:nvPr>
            <p:ph sz="quarter" idx="16"/>
          </p:nvPr>
        </p:nvSpPr>
        <p:spPr>
          <a:xfrm>
            <a:off x="4455821" y="1828166"/>
            <a:ext cx="3300984" cy="42789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2" name="Column Divider 2" descr="Column Divider">
            <a:extLst>
              <a:ext uri="{FF2B5EF4-FFF2-40B4-BE49-F238E27FC236}">
                <a16:creationId xmlns:a16="http://schemas.microsoft.com/office/drawing/2014/main" id="{43000B2C-7C76-4F07-AF50-5F3019C384BC}"/>
              </a:ext>
            </a:extLst>
          </p:cNvPr>
          <p:cNvCxnSpPr>
            <a:cxnSpLocks/>
          </p:cNvCxnSpPr>
          <p:nvPr userDrawn="1"/>
        </p:nvCxnSpPr>
        <p:spPr>
          <a:xfrm>
            <a:off x="7946174" y="1828800"/>
            <a:ext cx="0" cy="4279392"/>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3">
            <a:extLst>
              <a:ext uri="{FF2B5EF4-FFF2-40B4-BE49-F238E27FC236}">
                <a16:creationId xmlns:a16="http://schemas.microsoft.com/office/drawing/2014/main" id="{22A9895A-06CA-46D6-B3EB-7038E6493585}"/>
              </a:ext>
            </a:extLst>
          </p:cNvPr>
          <p:cNvSpPr>
            <a:spLocks noGrp="1"/>
          </p:cNvSpPr>
          <p:nvPr>
            <p:ph sz="quarter" idx="15"/>
          </p:nvPr>
        </p:nvSpPr>
        <p:spPr>
          <a:xfrm>
            <a:off x="8135542" y="1828166"/>
            <a:ext cx="3300984" cy="42789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Slide Number">
            <a:extLst>
              <a:ext uri="{FF2B5EF4-FFF2-40B4-BE49-F238E27FC236}">
                <a16:creationId xmlns:a16="http://schemas.microsoft.com/office/drawing/2014/main" id="{283AD0B3-8B9E-384F-BE6B-7400CAFC9F2F}"/>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6" name="Footer">
            <a:extLst>
              <a:ext uri="{FF2B5EF4-FFF2-40B4-BE49-F238E27FC236}">
                <a16:creationId xmlns:a16="http://schemas.microsoft.com/office/drawing/2014/main" id="{1AB0EF40-5295-EF4A-B110-EB440EE86C0C}"/>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a:t>Copyright © 2020, Oracle and/or its affiliates  |  Confidential: Internal/Restricted/Highly Restricted</a:t>
            </a:r>
            <a:endParaRPr lang="en-US" dirty="0"/>
          </a:p>
        </p:txBody>
      </p:sp>
      <p:sp>
        <p:nvSpPr>
          <p:cNvPr id="4" name="Date">
            <a:extLst>
              <a:ext uri="{FF2B5EF4-FFF2-40B4-BE49-F238E27FC236}">
                <a16:creationId xmlns:a16="http://schemas.microsoft.com/office/drawing/2014/main" id="{9A9CDCEC-39F6-4246-8F7F-AED8ADB3C387}"/>
              </a:ext>
            </a:extLst>
          </p:cNvPr>
          <p:cNvSpPr>
            <a:spLocks noGrp="1"/>
          </p:cNvSpPr>
          <p:nvPr>
            <p:ph type="dt" sz="half" idx="13"/>
          </p:nvPr>
        </p:nvSpPr>
        <p:spPr/>
        <p:txBody>
          <a:bodyPr/>
          <a:lstStyle/>
          <a:p>
            <a:r>
              <a:rPr lang="en-US"/>
              <a:t>[Date]</a:t>
            </a:r>
            <a:endParaRPr lang="en-US" dirty="0"/>
          </a:p>
        </p:txBody>
      </p:sp>
    </p:spTree>
    <p:extLst>
      <p:ext uri="{BB962C8B-B14F-4D97-AF65-F5344CB8AC3E}">
        <p14:creationId xmlns:p14="http://schemas.microsoft.com/office/powerpoint/2010/main" val="6652869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Light - Title/Subtitle 3 Column">
    <p:spTree>
      <p:nvGrpSpPr>
        <p:cNvPr id="1" name=""/>
        <p:cNvGrpSpPr/>
        <p:nvPr/>
      </p:nvGrpSpPr>
      <p:grpSpPr>
        <a:xfrm>
          <a:off x="0" y="0"/>
          <a:ext cx="0" cy="0"/>
          <a:chOff x="0" y="0"/>
          <a:chExt cx="0" cy="0"/>
        </a:xfrm>
      </p:grpSpPr>
      <p:pic>
        <p:nvPicPr>
          <p:cNvPr id="20" name="Cloud">
            <a:extLst>
              <a:ext uri="{FF2B5EF4-FFF2-40B4-BE49-F238E27FC236}">
                <a16:creationId xmlns:a16="http://schemas.microsoft.com/office/drawing/2014/main" id="{44BFF552-E298-460D-8CC2-4C3859304846}"/>
              </a:ext>
              <a:ext uri="{C183D7F6-B498-43B3-948B-1728B52AA6E4}">
                <adec:decorative xmlns:adec="http://schemas.microsoft.com/office/drawing/2017/decorative" val="1"/>
              </a:ext>
            </a:extLst>
          </p:cNvPr>
          <p:cNvPicPr>
            <a:picLocks noChangeAspect="1"/>
          </p:cNvPicPr>
          <p:nvPr userDrawn="1"/>
        </p:nvPicPr>
        <p:blipFill rotWithShape="1">
          <a:blip r:embed="rId2" cstate="email">
            <a:alphaModFix amt="80000"/>
            <a:extLst>
              <a:ext uri="{28A0092B-C50C-407E-A947-70E740481C1C}">
                <a14:useLocalDpi xmlns:a14="http://schemas.microsoft.com/office/drawing/2010/main" val="0"/>
              </a:ext>
            </a:extLst>
          </a:blip>
          <a:srcRect t="21523" b="31721"/>
          <a:stretch/>
        </p:blipFill>
        <p:spPr>
          <a:xfrm>
            <a:off x="6694964" y="508001"/>
            <a:ext cx="5101904" cy="1264092"/>
          </a:xfrm>
          <a:prstGeom prst="rect">
            <a:avLst/>
          </a:prstGeom>
        </p:spPr>
      </p:pic>
      <p:sp>
        <p:nvSpPr>
          <p:cNvPr id="30" name="Title">
            <a:extLst>
              <a:ext uri="{FF2B5EF4-FFF2-40B4-BE49-F238E27FC236}">
                <a16:creationId xmlns:a16="http://schemas.microsoft.com/office/drawing/2014/main" id="{B798445E-3B2E-534C-BFFA-8DEA65B69CA1}"/>
              </a:ext>
            </a:extLst>
          </p:cNvPr>
          <p:cNvSpPr>
            <a:spLocks noGrp="1"/>
          </p:cNvSpPr>
          <p:nvPr>
            <p:ph type="title" hasCustomPrompt="1"/>
          </p:nvPr>
        </p:nvSpPr>
        <p:spPr>
          <a:xfrm>
            <a:off x="766763" y="508000"/>
            <a:ext cx="10671048" cy="492103"/>
          </a:xfrm>
        </p:spPr>
        <p:txBody>
          <a:bodyPr vert="horz" lIns="0" tIns="0" rIns="0" bIns="0" rtlCol="0" anchor="b">
            <a:noAutofit/>
          </a:bodyPr>
          <a:lstStyle>
            <a:lvl1pPr>
              <a:defRPr lang="en-US" sz="2400" b="1" i="0" baseline="0">
                <a:latin typeface="Oracle Sans Tab" panose="020B0503020204020204" pitchFamily="34" charset="0"/>
                <a:ea typeface="+mn-ea"/>
                <a:cs typeface="Oracle Sans Tab" panose="020B0503020204020204" pitchFamily="34" charset="0"/>
              </a:defRPr>
            </a:lvl1pPr>
          </a:lstStyle>
          <a:p>
            <a:pPr marL="0" lvl="0" indent="0">
              <a:spcBef>
                <a:spcPts val="1000"/>
              </a:spcBef>
              <a:buFont typeface="Arial" panose="020B0604020202020204" pitchFamily="34" charset="0"/>
            </a:pPr>
            <a:r>
              <a:rPr lang="en-US" dirty="0"/>
              <a:t>Title</a:t>
            </a:r>
          </a:p>
        </p:txBody>
      </p:sp>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828800"/>
            <a:ext cx="3300984" cy="4278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5" name="Column Divider" descr="Column Divider">
            <a:extLst>
              <a:ext uri="{FF2B5EF4-FFF2-40B4-BE49-F238E27FC236}">
                <a16:creationId xmlns:a16="http://schemas.microsoft.com/office/drawing/2014/main" id="{C3377C95-3E35-473F-8E81-1FDFBEBC758A}"/>
              </a:ext>
            </a:extLst>
          </p:cNvPr>
          <p:cNvCxnSpPr>
            <a:cxnSpLocks/>
          </p:cNvCxnSpPr>
          <p:nvPr userDrawn="1"/>
        </p:nvCxnSpPr>
        <p:spPr>
          <a:xfrm>
            <a:off x="4264155" y="1828800"/>
            <a:ext cx="0" cy="4278313"/>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4451227" y="1828800"/>
            <a:ext cx="3300984" cy="4278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23" name="Column Divider 2" descr="Column Divider">
            <a:extLst>
              <a:ext uri="{FF2B5EF4-FFF2-40B4-BE49-F238E27FC236}">
                <a16:creationId xmlns:a16="http://schemas.microsoft.com/office/drawing/2014/main" id="{A70D9BB7-9BB9-40BD-84D2-8EE238E044D3}"/>
              </a:ext>
            </a:extLst>
          </p:cNvPr>
          <p:cNvCxnSpPr>
            <a:cxnSpLocks/>
          </p:cNvCxnSpPr>
          <p:nvPr userDrawn="1"/>
        </p:nvCxnSpPr>
        <p:spPr>
          <a:xfrm>
            <a:off x="7939283" y="1828800"/>
            <a:ext cx="0" cy="4278313"/>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21" name="Content 3">
            <a:extLst>
              <a:ext uri="{FF2B5EF4-FFF2-40B4-BE49-F238E27FC236}">
                <a16:creationId xmlns:a16="http://schemas.microsoft.com/office/drawing/2014/main" id="{58EF7396-F6CE-404A-B85F-455D3F5341AE}"/>
              </a:ext>
            </a:extLst>
          </p:cNvPr>
          <p:cNvSpPr>
            <a:spLocks noGrp="1"/>
          </p:cNvSpPr>
          <p:nvPr>
            <p:ph sz="quarter" idx="16"/>
          </p:nvPr>
        </p:nvSpPr>
        <p:spPr>
          <a:xfrm>
            <a:off x="8126355" y="1828800"/>
            <a:ext cx="3300984" cy="4278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Slide Number">
            <a:extLst>
              <a:ext uri="{FF2B5EF4-FFF2-40B4-BE49-F238E27FC236}">
                <a16:creationId xmlns:a16="http://schemas.microsoft.com/office/drawing/2014/main" id="{283AD0B3-8B9E-384F-BE6B-7400CAFC9F2F}"/>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6" name="Footer">
            <a:extLst>
              <a:ext uri="{FF2B5EF4-FFF2-40B4-BE49-F238E27FC236}">
                <a16:creationId xmlns:a16="http://schemas.microsoft.com/office/drawing/2014/main" id="{1AB0EF40-5295-EF4A-B110-EB440EE86C0C}"/>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a:t>Copyright © 2020, Oracle and/or its affiliates  |  Confidential: Internal/Restricted/Highly Restricted</a:t>
            </a:r>
            <a:endParaRPr lang="en-US" dirty="0"/>
          </a:p>
        </p:txBody>
      </p:sp>
      <p:sp>
        <p:nvSpPr>
          <p:cNvPr id="4" name="Date">
            <a:extLst>
              <a:ext uri="{FF2B5EF4-FFF2-40B4-BE49-F238E27FC236}">
                <a16:creationId xmlns:a16="http://schemas.microsoft.com/office/drawing/2014/main" id="{9A9CDCEC-39F6-4246-8F7F-AED8ADB3C387}"/>
              </a:ext>
            </a:extLst>
          </p:cNvPr>
          <p:cNvSpPr>
            <a:spLocks noGrp="1"/>
          </p:cNvSpPr>
          <p:nvPr>
            <p:ph type="dt" sz="half" idx="13"/>
          </p:nvPr>
        </p:nvSpPr>
        <p:spPr/>
        <p:txBody>
          <a:bodyPr/>
          <a:lstStyle/>
          <a:p>
            <a:r>
              <a:rPr lang="en-US"/>
              <a:t>[Date]</a:t>
            </a:r>
            <a:endParaRPr lang="en-US" dirty="0"/>
          </a:p>
        </p:txBody>
      </p:sp>
    </p:spTree>
    <p:extLst>
      <p:ext uri="{BB962C8B-B14F-4D97-AF65-F5344CB8AC3E}">
        <p14:creationId xmlns:p14="http://schemas.microsoft.com/office/powerpoint/2010/main" val="18004488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Dark - Title/Subtitle 3 Column">
    <p:bg>
      <p:bgRef idx="1001">
        <a:schemeClr val="bg1"/>
      </p:bgRef>
    </p:bg>
    <p:spTree>
      <p:nvGrpSpPr>
        <p:cNvPr id="1" name=""/>
        <p:cNvGrpSpPr/>
        <p:nvPr/>
      </p:nvGrpSpPr>
      <p:grpSpPr>
        <a:xfrm>
          <a:off x="0" y="0"/>
          <a:ext cx="0" cy="0"/>
          <a:chOff x="0" y="0"/>
          <a:chExt cx="0" cy="0"/>
        </a:xfrm>
      </p:grpSpPr>
      <p:pic>
        <p:nvPicPr>
          <p:cNvPr id="24" name="Cloud">
            <a:extLst>
              <a:ext uri="{FF2B5EF4-FFF2-40B4-BE49-F238E27FC236}">
                <a16:creationId xmlns:a16="http://schemas.microsoft.com/office/drawing/2014/main" id="{D80766F8-9A99-426F-8CE2-1EEC57A8A56F}"/>
              </a:ext>
              <a:ext uri="{C183D7F6-B498-43B3-948B-1728B52AA6E4}">
                <adec:decorative xmlns:adec="http://schemas.microsoft.com/office/drawing/2017/decorative" val="1"/>
              </a:ext>
            </a:extLst>
          </p:cNvPr>
          <p:cNvPicPr>
            <a:picLocks noChangeAspect="1"/>
          </p:cNvPicPr>
          <p:nvPr userDrawn="1"/>
        </p:nvPicPr>
        <p:blipFill rotWithShape="1">
          <a:blip r:embed="rId2" cstate="email">
            <a:alphaModFix amt="80000"/>
            <a:extLst>
              <a:ext uri="{28A0092B-C50C-407E-A947-70E740481C1C}">
                <a14:useLocalDpi xmlns:a14="http://schemas.microsoft.com/office/drawing/2010/main" val="0"/>
              </a:ext>
            </a:extLst>
          </a:blip>
          <a:srcRect t="27244" b="25737"/>
          <a:stretch/>
        </p:blipFill>
        <p:spPr bwMode="invGray">
          <a:xfrm>
            <a:off x="6694964" y="508001"/>
            <a:ext cx="5101904" cy="1271180"/>
          </a:xfrm>
          <a:prstGeom prst="rect">
            <a:avLst/>
          </a:prstGeom>
        </p:spPr>
      </p:pic>
      <p:sp>
        <p:nvSpPr>
          <p:cNvPr id="30" name="Title">
            <a:extLst>
              <a:ext uri="{FF2B5EF4-FFF2-40B4-BE49-F238E27FC236}">
                <a16:creationId xmlns:a16="http://schemas.microsoft.com/office/drawing/2014/main" id="{B798445E-3B2E-534C-BFFA-8DEA65B69CA1}"/>
              </a:ext>
            </a:extLst>
          </p:cNvPr>
          <p:cNvSpPr>
            <a:spLocks noGrp="1"/>
          </p:cNvSpPr>
          <p:nvPr>
            <p:ph type="title" hasCustomPrompt="1"/>
          </p:nvPr>
        </p:nvSpPr>
        <p:spPr>
          <a:xfrm>
            <a:off x="766763" y="508000"/>
            <a:ext cx="10671048" cy="492103"/>
          </a:xfrm>
        </p:spPr>
        <p:txBody>
          <a:bodyPr vert="horz" lIns="0" tIns="0" rIns="0" bIns="0" rtlCol="0" anchor="b">
            <a:noAutofit/>
          </a:bodyPr>
          <a:lstStyle>
            <a:lvl1pPr>
              <a:defRPr lang="en-US" sz="2400" b="1" i="0" baseline="0">
                <a:latin typeface="Oracle Sans Tab" panose="020B0503020204020204" pitchFamily="34" charset="0"/>
                <a:ea typeface="+mn-ea"/>
                <a:cs typeface="Oracle Sans Tab" panose="020B0503020204020204" pitchFamily="34" charset="0"/>
              </a:defRPr>
            </a:lvl1pPr>
          </a:lstStyle>
          <a:p>
            <a:pPr marL="0" lvl="0" indent="0">
              <a:spcBef>
                <a:spcPts val="1000"/>
              </a:spcBef>
              <a:buFont typeface="Arial" panose="020B0604020202020204" pitchFamily="34" charset="0"/>
            </a:pPr>
            <a:r>
              <a:rPr lang="en-US" dirty="0"/>
              <a:t>Title</a:t>
            </a:r>
          </a:p>
        </p:txBody>
      </p:sp>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828801"/>
            <a:ext cx="3300984" cy="42793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5" name="Column Divider" descr="Column Divider">
            <a:extLst>
              <a:ext uri="{FF2B5EF4-FFF2-40B4-BE49-F238E27FC236}">
                <a16:creationId xmlns:a16="http://schemas.microsoft.com/office/drawing/2014/main" id="{C3377C95-3E35-473F-8E81-1FDFBEBC758A}"/>
              </a:ext>
            </a:extLst>
          </p:cNvPr>
          <p:cNvCxnSpPr>
            <a:cxnSpLocks/>
          </p:cNvCxnSpPr>
          <p:nvPr userDrawn="1"/>
        </p:nvCxnSpPr>
        <p:spPr>
          <a:xfrm>
            <a:off x="4264155" y="1828800"/>
            <a:ext cx="0" cy="42793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4451227" y="1828801"/>
            <a:ext cx="3300984" cy="42793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23" name="Column Divider 2" descr="Column Divider">
            <a:extLst>
              <a:ext uri="{FF2B5EF4-FFF2-40B4-BE49-F238E27FC236}">
                <a16:creationId xmlns:a16="http://schemas.microsoft.com/office/drawing/2014/main" id="{A70D9BB7-9BB9-40BD-84D2-8EE238E044D3}"/>
              </a:ext>
            </a:extLst>
          </p:cNvPr>
          <p:cNvCxnSpPr>
            <a:cxnSpLocks/>
          </p:cNvCxnSpPr>
          <p:nvPr userDrawn="1"/>
        </p:nvCxnSpPr>
        <p:spPr>
          <a:xfrm>
            <a:off x="7939283" y="1828800"/>
            <a:ext cx="0" cy="42793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21" name="Content 3">
            <a:extLst>
              <a:ext uri="{FF2B5EF4-FFF2-40B4-BE49-F238E27FC236}">
                <a16:creationId xmlns:a16="http://schemas.microsoft.com/office/drawing/2014/main" id="{58EF7396-F6CE-404A-B85F-455D3F5341AE}"/>
              </a:ext>
            </a:extLst>
          </p:cNvPr>
          <p:cNvSpPr>
            <a:spLocks noGrp="1"/>
          </p:cNvSpPr>
          <p:nvPr>
            <p:ph sz="quarter" idx="16"/>
          </p:nvPr>
        </p:nvSpPr>
        <p:spPr>
          <a:xfrm>
            <a:off x="8126355" y="1828801"/>
            <a:ext cx="3300984" cy="42793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Slide Number">
            <a:extLst>
              <a:ext uri="{FF2B5EF4-FFF2-40B4-BE49-F238E27FC236}">
                <a16:creationId xmlns:a16="http://schemas.microsoft.com/office/drawing/2014/main" id="{283AD0B3-8B9E-384F-BE6B-7400CAFC9F2F}"/>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6" name="Footer">
            <a:extLst>
              <a:ext uri="{FF2B5EF4-FFF2-40B4-BE49-F238E27FC236}">
                <a16:creationId xmlns:a16="http://schemas.microsoft.com/office/drawing/2014/main" id="{1AB0EF40-5295-EF4A-B110-EB440EE86C0C}"/>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a:t>Copyright © 2020, Oracle and/or its affiliates  |  Confidential: Internal/Restricted/Highly Restricted</a:t>
            </a:r>
            <a:endParaRPr lang="en-US" dirty="0"/>
          </a:p>
        </p:txBody>
      </p:sp>
      <p:sp>
        <p:nvSpPr>
          <p:cNvPr id="4" name="Date">
            <a:extLst>
              <a:ext uri="{FF2B5EF4-FFF2-40B4-BE49-F238E27FC236}">
                <a16:creationId xmlns:a16="http://schemas.microsoft.com/office/drawing/2014/main" id="{9A9CDCEC-39F6-4246-8F7F-AED8ADB3C387}"/>
              </a:ext>
            </a:extLst>
          </p:cNvPr>
          <p:cNvSpPr>
            <a:spLocks noGrp="1"/>
          </p:cNvSpPr>
          <p:nvPr>
            <p:ph type="dt" sz="half" idx="13"/>
          </p:nvPr>
        </p:nvSpPr>
        <p:spPr/>
        <p:txBody>
          <a:bodyPr/>
          <a:lstStyle/>
          <a:p>
            <a:r>
              <a:rPr lang="en-US"/>
              <a:t>[Date]</a:t>
            </a:r>
            <a:endParaRPr lang="en-US" dirty="0"/>
          </a:p>
        </p:txBody>
      </p:sp>
    </p:spTree>
    <p:extLst>
      <p:ext uri="{BB962C8B-B14F-4D97-AF65-F5344CB8AC3E}">
        <p14:creationId xmlns:p14="http://schemas.microsoft.com/office/powerpoint/2010/main" val="3294224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ark - Title and Content">
    <p:spTree>
      <p:nvGrpSpPr>
        <p:cNvPr id="1" name=""/>
        <p:cNvGrpSpPr/>
        <p:nvPr/>
      </p:nvGrpSpPr>
      <p:grpSpPr>
        <a:xfrm>
          <a:off x="0" y="0"/>
          <a:ext cx="0" cy="0"/>
          <a:chOff x="0" y="0"/>
          <a:chExt cx="0" cy="0"/>
        </a:xfrm>
      </p:grpSpPr>
      <p:sp>
        <p:nvSpPr>
          <p:cNvPr id="5" name="Title">
            <a:extLst>
              <a:ext uri="{FF2B5EF4-FFF2-40B4-BE49-F238E27FC236}">
                <a16:creationId xmlns:a16="http://schemas.microsoft.com/office/drawing/2014/main" id="{034B987F-CA48-4862-8353-FD38764311FE}"/>
              </a:ext>
            </a:extLst>
          </p:cNvPr>
          <p:cNvSpPr>
            <a:spLocks noGrp="1"/>
          </p:cNvSpPr>
          <p:nvPr>
            <p:ph type="title" hasCustomPrompt="1"/>
          </p:nvPr>
        </p:nvSpPr>
        <p:spPr/>
        <p:txBody>
          <a:bodyPr/>
          <a:lstStyle>
            <a:lvl1pPr>
              <a:defRPr/>
            </a:lvl1pPr>
          </a:lstStyle>
          <a:p>
            <a:r>
              <a:rPr lang="en-US" dirty="0"/>
              <a:t>Title</a:t>
            </a:r>
          </a:p>
        </p:txBody>
      </p:sp>
      <p:cxnSp>
        <p:nvCxnSpPr>
          <p:cNvPr id="9" name="Accent Mark">
            <a:extLst>
              <a:ext uri="{FF2B5EF4-FFF2-40B4-BE49-F238E27FC236}">
                <a16:creationId xmlns:a16="http://schemas.microsoft.com/office/drawing/2014/main" id="{1347FA71-3C53-4A91-8F3C-46F30E182DE2}"/>
              </a:ext>
              <a:ext uri="{C183D7F6-B498-43B3-948B-1728B52AA6E4}">
                <adec:decorative xmlns:adec="http://schemas.microsoft.com/office/drawing/2017/decorative" val="1"/>
              </a:ext>
            </a:extLst>
          </p:cNvPr>
          <p:cNvCxnSpPr>
            <a:cxnSpLocks/>
          </p:cNvCxnSpPr>
          <p:nvPr userDrawn="1"/>
        </p:nvCxnSpPr>
        <p:spPr>
          <a:xfrm flipH="1">
            <a:off x="768095" y="1545865"/>
            <a:ext cx="228600"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3" name="Content Placeholder">
            <a:extLst>
              <a:ext uri="{FF2B5EF4-FFF2-40B4-BE49-F238E27FC236}">
                <a16:creationId xmlns:a16="http://schemas.microsoft.com/office/drawing/2014/main" id="{A7769D6F-94B5-44BC-81E6-D6C499F1AAD8}"/>
              </a:ext>
            </a:extLst>
          </p:cNvPr>
          <p:cNvSpPr>
            <a:spLocks noGrp="1"/>
          </p:cNvSpPr>
          <p:nvPr>
            <p:ph idx="1"/>
          </p:nvPr>
        </p:nvSpPr>
        <p:spPr>
          <a:xfrm>
            <a:off x="766871" y="1830033"/>
            <a:ext cx="10671048" cy="4277080"/>
          </a:xfrm>
          <a:noFill/>
        </p:spPr>
        <p:txBody>
          <a:bodyPr vert="horz" lIns="0" tIns="0" rIns="0" bIns="0" rtlCol="0">
            <a:noAutofit/>
          </a:bodyPr>
          <a:lstStyle>
            <a:lvl1pPr>
              <a:defRPr lang="en-US" sz="1800" b="0" i="0" smtClean="0">
                <a:latin typeface="Oracle Sans Tab" panose="020B0503020204020204" pitchFamily="34" charset="0"/>
                <a:cs typeface="Oracle Sans Tab" panose="020B0503020204020204" pitchFamily="34" charset="0"/>
              </a:defRPr>
            </a:lvl1pPr>
            <a:lvl2pPr>
              <a:defRPr lang="en-US" sz="1800" b="0" i="0" smtClean="0">
                <a:latin typeface="Oracle Sans Tab" panose="020B0503020204020204" pitchFamily="34" charset="0"/>
                <a:cs typeface="Oracle Sans Tab" panose="020B0503020204020204" pitchFamily="34" charset="0"/>
              </a:defRPr>
            </a:lvl2pPr>
            <a:lvl3pPr>
              <a:defRPr lang="en-US" sz="1600" smtClean="0">
                <a:latin typeface="Oracle Sans Tab Light" panose="020B0403020204020204" pitchFamily="34" charset="0"/>
                <a:cs typeface="Oracle Sans Tab Light" panose="020B0403020204020204" pitchFamily="34" charset="0"/>
              </a:defRPr>
            </a:lvl3pPr>
            <a:lvl4pPr>
              <a:defRPr lang="en-US" sz="1400" smtClean="0">
                <a:latin typeface="Oracle Sans Tab Light" panose="020B0403020204020204" pitchFamily="34" charset="0"/>
                <a:cs typeface="Oracle Sans Tab Light" panose="020B0403020204020204" pitchFamily="34" charset="0"/>
              </a:defRPr>
            </a:lvl4pPr>
            <a:lvl5pPr>
              <a:defRPr lang="en-US" sz="1200">
                <a:latin typeface="Oracle Sans Tab Light" panose="020B0403020204020204" pitchFamily="34" charset="0"/>
                <a:cs typeface="Oracle Sans Tab Light" panose="020B0403020204020204" pitchFamily="34" charset="0"/>
              </a:defRPr>
            </a:lvl5pPr>
          </a:lstStyle>
          <a:p>
            <a:pPr marL="0" marR="0" lvl="0" indent="0" fontAlgn="auto">
              <a:lnSpc>
                <a:spcPct val="95000"/>
              </a:lnSpc>
              <a:spcBef>
                <a:spcPts val="600"/>
              </a:spcBef>
              <a:spcAft>
                <a:spcPts val="0"/>
              </a:spcAft>
              <a:buClrTx/>
              <a:buSzTx/>
              <a:buFont typeface="System Font Regular"/>
              <a:buNone/>
              <a:tabLst/>
            </a:pPr>
            <a:r>
              <a:rPr lang="en-US"/>
              <a:t>Click to edit Master text styles</a:t>
            </a:r>
          </a:p>
          <a:p>
            <a:pPr marL="0" marR="0" lvl="1" indent="0" fontAlgn="auto">
              <a:lnSpc>
                <a:spcPct val="95000"/>
              </a:lnSpc>
              <a:spcBef>
                <a:spcPts val="600"/>
              </a:spcBef>
              <a:spcAft>
                <a:spcPts val="0"/>
              </a:spcAft>
              <a:buClrTx/>
              <a:buSzTx/>
              <a:buFont typeface="System Font Regular"/>
              <a:buNone/>
              <a:tabLst/>
            </a:pPr>
            <a:r>
              <a:rPr lang="en-US"/>
              <a:t>Second level</a:t>
            </a:r>
          </a:p>
          <a:p>
            <a:pPr marL="0" marR="0" lvl="2" indent="0" fontAlgn="auto">
              <a:lnSpc>
                <a:spcPct val="95000"/>
              </a:lnSpc>
              <a:spcBef>
                <a:spcPts val="600"/>
              </a:spcBef>
              <a:spcAft>
                <a:spcPts val="0"/>
              </a:spcAft>
              <a:buClrTx/>
              <a:buSzTx/>
              <a:buFont typeface="System Font Regular"/>
              <a:buNone/>
              <a:tabLst/>
            </a:pPr>
            <a:r>
              <a:rPr lang="en-US"/>
              <a:t>Third level</a:t>
            </a:r>
          </a:p>
          <a:p>
            <a:pPr marL="0" marR="0" lvl="3" indent="0" fontAlgn="auto">
              <a:lnSpc>
                <a:spcPct val="95000"/>
              </a:lnSpc>
              <a:spcBef>
                <a:spcPts val="600"/>
              </a:spcBef>
              <a:spcAft>
                <a:spcPts val="0"/>
              </a:spcAft>
              <a:buClrTx/>
              <a:buSzTx/>
              <a:buFont typeface="System Font Regular"/>
              <a:buNone/>
              <a:tabLst/>
            </a:pPr>
            <a:r>
              <a:rPr lang="en-US"/>
              <a:t>Fourth level</a:t>
            </a:r>
          </a:p>
          <a:p>
            <a:pPr marL="0" marR="0" lvl="4" indent="0" fontAlgn="auto">
              <a:lnSpc>
                <a:spcPct val="95000"/>
              </a:lnSpc>
              <a:spcBef>
                <a:spcPts val="600"/>
              </a:spcBef>
              <a:spcAft>
                <a:spcPts val="0"/>
              </a:spcAft>
              <a:buClrTx/>
              <a:buSzTx/>
              <a:buFont typeface="System Font Regular"/>
              <a:buNone/>
              <a:tabLst/>
            </a:pPr>
            <a:r>
              <a:rPr lang="en-US"/>
              <a:t>Fifth level</a:t>
            </a:r>
            <a:endParaRPr lang="en-US" dirty="0"/>
          </a:p>
        </p:txBody>
      </p:sp>
      <p:sp>
        <p:nvSpPr>
          <p:cNvPr id="13" name="Slide Number Placeholder">
            <a:extLst>
              <a:ext uri="{FF2B5EF4-FFF2-40B4-BE49-F238E27FC236}">
                <a16:creationId xmlns:a16="http://schemas.microsoft.com/office/drawing/2014/main" id="{649C3E4A-56A6-4657-815D-5F0928FEFE14}"/>
              </a:ext>
            </a:extLst>
          </p:cNvPr>
          <p:cNvSpPr>
            <a:spLocks noGrp="1"/>
          </p:cNvSpPr>
          <p:nvPr>
            <p:ph type="sldNum" sz="quarter" idx="12"/>
          </p:nvPr>
        </p:nvSpPr>
        <p:spPr/>
        <p:txBody>
          <a:bodyPr/>
          <a:lstStyle/>
          <a:p>
            <a:fld id="{345D60D9-5372-5F40-9443-0F9AE5BDC3C8}" type="slidenum">
              <a:rPr lang="en-US" smtClean="0"/>
              <a:pPr/>
              <a:t>‹#›</a:t>
            </a:fld>
            <a:endParaRPr lang="en-US" dirty="0"/>
          </a:p>
        </p:txBody>
      </p:sp>
      <p:sp>
        <p:nvSpPr>
          <p:cNvPr id="12" name="Footer Placeholder">
            <a:extLst>
              <a:ext uri="{FF2B5EF4-FFF2-40B4-BE49-F238E27FC236}">
                <a16:creationId xmlns:a16="http://schemas.microsoft.com/office/drawing/2014/main" id="{681B7FDB-21AD-43D3-9629-6865ECE7ADC5}"/>
              </a:ext>
            </a:extLst>
          </p:cNvPr>
          <p:cNvSpPr>
            <a:spLocks noGrp="1"/>
          </p:cNvSpPr>
          <p:nvPr>
            <p:ph type="ftr" sz="quarter" idx="11"/>
          </p:nvPr>
        </p:nvSpPr>
        <p:spPr/>
        <p:txBody>
          <a:bodyPr/>
          <a:lstStyle/>
          <a:p>
            <a:r>
              <a:rPr lang="en-US" dirty="0"/>
              <a:t>Copyright © 2020, Oracle and/or its affiliates  |  Confidential: Internal/Restricted/Highly Restricted</a:t>
            </a:r>
          </a:p>
        </p:txBody>
      </p:sp>
      <p:sp>
        <p:nvSpPr>
          <p:cNvPr id="11" name="Date Placeholder">
            <a:extLst>
              <a:ext uri="{FF2B5EF4-FFF2-40B4-BE49-F238E27FC236}">
                <a16:creationId xmlns:a16="http://schemas.microsoft.com/office/drawing/2014/main" id="{2872A553-B5A6-4603-91A2-FF76401D8DFC}"/>
              </a:ext>
            </a:extLst>
          </p:cNvPr>
          <p:cNvSpPr>
            <a:spLocks noGrp="1"/>
          </p:cNvSpPr>
          <p:nvPr>
            <p:ph type="dt" sz="half" idx="10"/>
          </p:nvPr>
        </p:nvSpPr>
        <p:spPr/>
        <p:txBody>
          <a:bodyPr/>
          <a:lstStyle/>
          <a:p>
            <a:r>
              <a:rPr lang="en-US"/>
              <a:t>[Date]</a:t>
            </a:r>
            <a:endParaRPr lang="en-US" dirty="0"/>
          </a:p>
        </p:txBody>
      </p:sp>
    </p:spTree>
    <p:extLst>
      <p:ext uri="{BB962C8B-B14F-4D97-AF65-F5344CB8AC3E}">
        <p14:creationId xmlns:p14="http://schemas.microsoft.com/office/powerpoint/2010/main" val="23627983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Light - Title 4 Column">
    <p:bg>
      <p:bgRef idx="1001">
        <a:schemeClr val="bg1"/>
      </p:bgRef>
    </p:bg>
    <p:spTree>
      <p:nvGrpSpPr>
        <p:cNvPr id="1" name=""/>
        <p:cNvGrpSpPr/>
        <p:nvPr/>
      </p:nvGrpSpPr>
      <p:grpSpPr>
        <a:xfrm>
          <a:off x="0" y="0"/>
          <a:ext cx="0" cy="0"/>
          <a:chOff x="0" y="0"/>
          <a:chExt cx="0" cy="0"/>
        </a:xfrm>
      </p:grpSpPr>
      <p:pic>
        <p:nvPicPr>
          <p:cNvPr id="14" name="Cloud">
            <a:extLst>
              <a:ext uri="{FF2B5EF4-FFF2-40B4-BE49-F238E27FC236}">
                <a16:creationId xmlns:a16="http://schemas.microsoft.com/office/drawing/2014/main" id="{7C2C8825-3412-4D62-BD4E-57B025A1FFF5}"/>
              </a:ext>
              <a:ext uri="{C183D7F6-B498-43B3-948B-1728B52AA6E4}">
                <adec:decorative xmlns:adec="http://schemas.microsoft.com/office/drawing/2017/decorative" val="1"/>
              </a:ext>
            </a:extLst>
          </p:cNvPr>
          <p:cNvPicPr>
            <a:picLocks noChangeAspect="1"/>
          </p:cNvPicPr>
          <p:nvPr userDrawn="1"/>
        </p:nvPicPr>
        <p:blipFill rotWithShape="1">
          <a:blip r:embed="rId2" cstate="email">
            <a:alphaModFix amt="80000"/>
            <a:extLst>
              <a:ext uri="{28A0092B-C50C-407E-A947-70E740481C1C}">
                <a14:useLocalDpi xmlns:a14="http://schemas.microsoft.com/office/drawing/2010/main" val="0"/>
              </a:ext>
            </a:extLst>
          </a:blip>
          <a:srcRect t="21523" b="32507"/>
          <a:stretch/>
        </p:blipFill>
        <p:spPr>
          <a:xfrm>
            <a:off x="6694964" y="508001"/>
            <a:ext cx="5101904" cy="1242828"/>
          </a:xfrm>
          <a:prstGeom prst="rect">
            <a:avLst/>
          </a:prstGeom>
        </p:spPr>
      </p:pic>
      <p:sp>
        <p:nvSpPr>
          <p:cNvPr id="2" name="Title">
            <a:extLst>
              <a:ext uri="{FF2B5EF4-FFF2-40B4-BE49-F238E27FC236}">
                <a16:creationId xmlns:a16="http://schemas.microsoft.com/office/drawing/2014/main" id="{46BD88C8-DBDA-49C1-B1B7-50F4601E3234}"/>
              </a:ext>
            </a:extLst>
          </p:cNvPr>
          <p:cNvSpPr>
            <a:spLocks noGrp="1"/>
          </p:cNvSpPr>
          <p:nvPr>
            <p:ph type="title" hasCustomPrompt="1"/>
          </p:nvPr>
        </p:nvSpPr>
        <p:spPr>
          <a:xfrm>
            <a:off x="768875" y="508000"/>
            <a:ext cx="10671048" cy="822960"/>
          </a:xfrm>
        </p:spPr>
        <p:txBody>
          <a:bodyPr/>
          <a:lstStyle>
            <a:lvl1pPr>
              <a:defRPr/>
            </a:lvl1pPr>
          </a:lstStyle>
          <a:p>
            <a:r>
              <a:rPr lang="en-US" dirty="0"/>
              <a:t>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8875" y="1828166"/>
            <a:ext cx="2478024" cy="42789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Column Divider" descr="Column Divider">
            <a:extLst>
              <a:ext uri="{FF2B5EF4-FFF2-40B4-BE49-F238E27FC236}">
                <a16:creationId xmlns:a16="http://schemas.microsoft.com/office/drawing/2014/main" id="{B228B4F2-5D6F-42F4-B132-F908BB527268}"/>
              </a:ext>
            </a:extLst>
          </p:cNvPr>
          <p:cNvCxnSpPr>
            <a:cxnSpLocks/>
          </p:cNvCxnSpPr>
          <p:nvPr userDrawn="1"/>
        </p:nvCxnSpPr>
        <p:spPr>
          <a:xfrm>
            <a:off x="3377295" y="1828800"/>
            <a:ext cx="0" cy="42793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Content 2">
            <a:extLst>
              <a:ext uri="{FF2B5EF4-FFF2-40B4-BE49-F238E27FC236}">
                <a16:creationId xmlns:a16="http://schemas.microsoft.com/office/drawing/2014/main" id="{B35B41AC-36CF-4A0C-BED4-7D06B0F6E2ED}"/>
              </a:ext>
            </a:extLst>
          </p:cNvPr>
          <p:cNvSpPr>
            <a:spLocks noGrp="1"/>
          </p:cNvSpPr>
          <p:nvPr>
            <p:ph sz="quarter" idx="16"/>
          </p:nvPr>
        </p:nvSpPr>
        <p:spPr>
          <a:xfrm>
            <a:off x="3500467" y="1828166"/>
            <a:ext cx="2478024" cy="42789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2" name="Column Divider 2" descr="Column Divider">
            <a:extLst>
              <a:ext uri="{FF2B5EF4-FFF2-40B4-BE49-F238E27FC236}">
                <a16:creationId xmlns:a16="http://schemas.microsoft.com/office/drawing/2014/main" id="{43000B2C-7C76-4F07-AF50-5F3019C384BC}"/>
              </a:ext>
            </a:extLst>
          </p:cNvPr>
          <p:cNvCxnSpPr>
            <a:cxnSpLocks/>
          </p:cNvCxnSpPr>
          <p:nvPr userDrawn="1"/>
        </p:nvCxnSpPr>
        <p:spPr>
          <a:xfrm>
            <a:off x="6101663" y="1828800"/>
            <a:ext cx="0" cy="4279392"/>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3">
            <a:extLst>
              <a:ext uri="{FF2B5EF4-FFF2-40B4-BE49-F238E27FC236}">
                <a16:creationId xmlns:a16="http://schemas.microsoft.com/office/drawing/2014/main" id="{22A9895A-06CA-46D6-B3EB-7038E6493585}"/>
              </a:ext>
            </a:extLst>
          </p:cNvPr>
          <p:cNvSpPr>
            <a:spLocks noGrp="1"/>
          </p:cNvSpPr>
          <p:nvPr>
            <p:ph sz="quarter" idx="15"/>
          </p:nvPr>
        </p:nvSpPr>
        <p:spPr>
          <a:xfrm>
            <a:off x="6224835" y="1828166"/>
            <a:ext cx="2478024" cy="42789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9" name="Column Divider 3" descr="Column Divider">
            <a:extLst>
              <a:ext uri="{FF2B5EF4-FFF2-40B4-BE49-F238E27FC236}">
                <a16:creationId xmlns:a16="http://schemas.microsoft.com/office/drawing/2014/main" id="{0379F816-270D-4D0F-8838-510AA3E97C28}"/>
              </a:ext>
            </a:extLst>
          </p:cNvPr>
          <p:cNvCxnSpPr>
            <a:cxnSpLocks/>
          </p:cNvCxnSpPr>
          <p:nvPr userDrawn="1"/>
        </p:nvCxnSpPr>
        <p:spPr>
          <a:xfrm>
            <a:off x="8826031" y="1828800"/>
            <a:ext cx="0" cy="4279392"/>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15" name="Content 4">
            <a:extLst>
              <a:ext uri="{FF2B5EF4-FFF2-40B4-BE49-F238E27FC236}">
                <a16:creationId xmlns:a16="http://schemas.microsoft.com/office/drawing/2014/main" id="{4FB98D34-E09D-43FC-9515-8F7C37635BFF}"/>
              </a:ext>
            </a:extLst>
          </p:cNvPr>
          <p:cNvSpPr>
            <a:spLocks noGrp="1"/>
          </p:cNvSpPr>
          <p:nvPr>
            <p:ph sz="quarter" idx="17"/>
          </p:nvPr>
        </p:nvSpPr>
        <p:spPr>
          <a:xfrm>
            <a:off x="8949204" y="1828166"/>
            <a:ext cx="2478024" cy="42789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Slide Number">
            <a:extLst>
              <a:ext uri="{FF2B5EF4-FFF2-40B4-BE49-F238E27FC236}">
                <a16:creationId xmlns:a16="http://schemas.microsoft.com/office/drawing/2014/main" id="{283AD0B3-8B9E-384F-BE6B-7400CAFC9F2F}"/>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6" name="Footer">
            <a:extLst>
              <a:ext uri="{FF2B5EF4-FFF2-40B4-BE49-F238E27FC236}">
                <a16:creationId xmlns:a16="http://schemas.microsoft.com/office/drawing/2014/main" id="{1AB0EF40-5295-EF4A-B110-EB440EE86C0C}"/>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a:t>Copyright © 2020, Oracle and/or its affiliates  |  Confidential: Internal/Restricted/Highly Restricted</a:t>
            </a:r>
            <a:endParaRPr lang="en-US" dirty="0"/>
          </a:p>
        </p:txBody>
      </p:sp>
      <p:sp>
        <p:nvSpPr>
          <p:cNvPr id="4" name="Date">
            <a:extLst>
              <a:ext uri="{FF2B5EF4-FFF2-40B4-BE49-F238E27FC236}">
                <a16:creationId xmlns:a16="http://schemas.microsoft.com/office/drawing/2014/main" id="{9A9CDCEC-39F6-4246-8F7F-AED8ADB3C387}"/>
              </a:ext>
            </a:extLst>
          </p:cNvPr>
          <p:cNvSpPr>
            <a:spLocks noGrp="1"/>
          </p:cNvSpPr>
          <p:nvPr>
            <p:ph type="dt" sz="half" idx="13"/>
          </p:nvPr>
        </p:nvSpPr>
        <p:spPr/>
        <p:txBody>
          <a:bodyPr/>
          <a:lstStyle/>
          <a:p>
            <a:r>
              <a:rPr lang="en-US"/>
              <a:t>[Date]</a:t>
            </a:r>
            <a:endParaRPr lang="en-US" dirty="0"/>
          </a:p>
        </p:txBody>
      </p:sp>
    </p:spTree>
    <p:extLst>
      <p:ext uri="{BB962C8B-B14F-4D97-AF65-F5344CB8AC3E}">
        <p14:creationId xmlns:p14="http://schemas.microsoft.com/office/powerpoint/2010/main" val="18491591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Dark - Title 4 Column">
    <p:bg>
      <p:bgRef idx="1001">
        <a:schemeClr val="bg1"/>
      </p:bgRef>
    </p:bg>
    <p:spTree>
      <p:nvGrpSpPr>
        <p:cNvPr id="1" name=""/>
        <p:cNvGrpSpPr/>
        <p:nvPr/>
      </p:nvGrpSpPr>
      <p:grpSpPr>
        <a:xfrm>
          <a:off x="0" y="0"/>
          <a:ext cx="0" cy="0"/>
          <a:chOff x="0" y="0"/>
          <a:chExt cx="0" cy="0"/>
        </a:xfrm>
      </p:grpSpPr>
      <p:pic>
        <p:nvPicPr>
          <p:cNvPr id="20" name="Cloud">
            <a:extLst>
              <a:ext uri="{FF2B5EF4-FFF2-40B4-BE49-F238E27FC236}">
                <a16:creationId xmlns:a16="http://schemas.microsoft.com/office/drawing/2014/main" id="{F2D3841F-53FE-497B-A2A7-1813C527A1D9}"/>
              </a:ext>
              <a:ext uri="{C183D7F6-B498-43B3-948B-1728B52AA6E4}">
                <adec:decorative xmlns:adec="http://schemas.microsoft.com/office/drawing/2017/decorative" val="1"/>
              </a:ext>
            </a:extLst>
          </p:cNvPr>
          <p:cNvPicPr>
            <a:picLocks noChangeAspect="1"/>
          </p:cNvPicPr>
          <p:nvPr userDrawn="1"/>
        </p:nvPicPr>
        <p:blipFill rotWithShape="1">
          <a:blip r:embed="rId2" cstate="email">
            <a:alphaModFix amt="80000"/>
            <a:extLst>
              <a:ext uri="{28A0092B-C50C-407E-A947-70E740481C1C}">
                <a14:useLocalDpi xmlns:a14="http://schemas.microsoft.com/office/drawing/2010/main" val="0"/>
              </a:ext>
            </a:extLst>
          </a:blip>
          <a:srcRect t="27244" b="23937"/>
          <a:stretch/>
        </p:blipFill>
        <p:spPr bwMode="invGray">
          <a:xfrm>
            <a:off x="6694964" y="508000"/>
            <a:ext cx="5101904" cy="1319849"/>
          </a:xfrm>
          <a:prstGeom prst="rect">
            <a:avLst/>
          </a:prstGeom>
        </p:spPr>
      </p:pic>
      <p:sp>
        <p:nvSpPr>
          <p:cNvPr id="2" name="Title">
            <a:extLst>
              <a:ext uri="{FF2B5EF4-FFF2-40B4-BE49-F238E27FC236}">
                <a16:creationId xmlns:a16="http://schemas.microsoft.com/office/drawing/2014/main" id="{46BD88C8-DBDA-49C1-B1B7-50F4601E3234}"/>
              </a:ext>
            </a:extLst>
          </p:cNvPr>
          <p:cNvSpPr>
            <a:spLocks noGrp="1"/>
          </p:cNvSpPr>
          <p:nvPr>
            <p:ph type="title" hasCustomPrompt="1"/>
          </p:nvPr>
        </p:nvSpPr>
        <p:spPr>
          <a:xfrm>
            <a:off x="768875" y="508000"/>
            <a:ext cx="10671048" cy="822960"/>
          </a:xfrm>
        </p:spPr>
        <p:txBody>
          <a:bodyPr/>
          <a:lstStyle>
            <a:lvl1pPr>
              <a:defRPr/>
            </a:lvl1pPr>
          </a:lstStyle>
          <a:p>
            <a:r>
              <a:rPr lang="en-US" dirty="0"/>
              <a:t>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8875" y="1828166"/>
            <a:ext cx="2478024" cy="42789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Column Divider" descr="Column Divider">
            <a:extLst>
              <a:ext uri="{FF2B5EF4-FFF2-40B4-BE49-F238E27FC236}">
                <a16:creationId xmlns:a16="http://schemas.microsoft.com/office/drawing/2014/main" id="{B228B4F2-5D6F-42F4-B132-F908BB527268}"/>
              </a:ext>
            </a:extLst>
          </p:cNvPr>
          <p:cNvCxnSpPr>
            <a:cxnSpLocks/>
          </p:cNvCxnSpPr>
          <p:nvPr userDrawn="1"/>
        </p:nvCxnSpPr>
        <p:spPr>
          <a:xfrm>
            <a:off x="3377295" y="1828800"/>
            <a:ext cx="0" cy="42793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Content 2">
            <a:extLst>
              <a:ext uri="{FF2B5EF4-FFF2-40B4-BE49-F238E27FC236}">
                <a16:creationId xmlns:a16="http://schemas.microsoft.com/office/drawing/2014/main" id="{B35B41AC-36CF-4A0C-BED4-7D06B0F6E2ED}"/>
              </a:ext>
            </a:extLst>
          </p:cNvPr>
          <p:cNvSpPr>
            <a:spLocks noGrp="1"/>
          </p:cNvSpPr>
          <p:nvPr>
            <p:ph sz="quarter" idx="16"/>
          </p:nvPr>
        </p:nvSpPr>
        <p:spPr>
          <a:xfrm>
            <a:off x="3500467" y="1828166"/>
            <a:ext cx="2478024" cy="42789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2" name="Column Divider 2" descr="Column Divider">
            <a:extLst>
              <a:ext uri="{FF2B5EF4-FFF2-40B4-BE49-F238E27FC236}">
                <a16:creationId xmlns:a16="http://schemas.microsoft.com/office/drawing/2014/main" id="{43000B2C-7C76-4F07-AF50-5F3019C384BC}"/>
              </a:ext>
            </a:extLst>
          </p:cNvPr>
          <p:cNvCxnSpPr>
            <a:cxnSpLocks/>
          </p:cNvCxnSpPr>
          <p:nvPr userDrawn="1"/>
        </p:nvCxnSpPr>
        <p:spPr>
          <a:xfrm>
            <a:off x="6101663" y="1828800"/>
            <a:ext cx="0" cy="4279392"/>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3">
            <a:extLst>
              <a:ext uri="{FF2B5EF4-FFF2-40B4-BE49-F238E27FC236}">
                <a16:creationId xmlns:a16="http://schemas.microsoft.com/office/drawing/2014/main" id="{22A9895A-06CA-46D6-B3EB-7038E6493585}"/>
              </a:ext>
            </a:extLst>
          </p:cNvPr>
          <p:cNvSpPr>
            <a:spLocks noGrp="1"/>
          </p:cNvSpPr>
          <p:nvPr>
            <p:ph sz="quarter" idx="15"/>
          </p:nvPr>
        </p:nvSpPr>
        <p:spPr>
          <a:xfrm>
            <a:off x="6224835" y="1828166"/>
            <a:ext cx="2478024" cy="42789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9" name="Column Divider 3" descr="Column Divider">
            <a:extLst>
              <a:ext uri="{FF2B5EF4-FFF2-40B4-BE49-F238E27FC236}">
                <a16:creationId xmlns:a16="http://schemas.microsoft.com/office/drawing/2014/main" id="{0379F816-270D-4D0F-8838-510AA3E97C28}"/>
              </a:ext>
            </a:extLst>
          </p:cNvPr>
          <p:cNvCxnSpPr>
            <a:cxnSpLocks/>
          </p:cNvCxnSpPr>
          <p:nvPr userDrawn="1"/>
        </p:nvCxnSpPr>
        <p:spPr>
          <a:xfrm>
            <a:off x="8826031" y="1828800"/>
            <a:ext cx="0" cy="4279392"/>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15" name="Content 4">
            <a:extLst>
              <a:ext uri="{FF2B5EF4-FFF2-40B4-BE49-F238E27FC236}">
                <a16:creationId xmlns:a16="http://schemas.microsoft.com/office/drawing/2014/main" id="{4FB98D34-E09D-43FC-9515-8F7C37635BFF}"/>
              </a:ext>
            </a:extLst>
          </p:cNvPr>
          <p:cNvSpPr>
            <a:spLocks noGrp="1"/>
          </p:cNvSpPr>
          <p:nvPr>
            <p:ph sz="quarter" idx="17"/>
          </p:nvPr>
        </p:nvSpPr>
        <p:spPr>
          <a:xfrm>
            <a:off x="8949204" y="1828166"/>
            <a:ext cx="2478024" cy="42789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Slide Number">
            <a:extLst>
              <a:ext uri="{FF2B5EF4-FFF2-40B4-BE49-F238E27FC236}">
                <a16:creationId xmlns:a16="http://schemas.microsoft.com/office/drawing/2014/main" id="{283AD0B3-8B9E-384F-BE6B-7400CAFC9F2F}"/>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6" name="Footer">
            <a:extLst>
              <a:ext uri="{FF2B5EF4-FFF2-40B4-BE49-F238E27FC236}">
                <a16:creationId xmlns:a16="http://schemas.microsoft.com/office/drawing/2014/main" id="{1AB0EF40-5295-EF4A-B110-EB440EE86C0C}"/>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a:t>Copyright © 2020, Oracle and/or its affiliates  |  Confidential: Internal/Restricted/Highly Restricted</a:t>
            </a:r>
            <a:endParaRPr lang="en-US" dirty="0"/>
          </a:p>
        </p:txBody>
      </p:sp>
      <p:sp>
        <p:nvSpPr>
          <p:cNvPr id="4" name="Date">
            <a:extLst>
              <a:ext uri="{FF2B5EF4-FFF2-40B4-BE49-F238E27FC236}">
                <a16:creationId xmlns:a16="http://schemas.microsoft.com/office/drawing/2014/main" id="{9A9CDCEC-39F6-4246-8F7F-AED8ADB3C387}"/>
              </a:ext>
            </a:extLst>
          </p:cNvPr>
          <p:cNvSpPr>
            <a:spLocks noGrp="1"/>
          </p:cNvSpPr>
          <p:nvPr>
            <p:ph type="dt" sz="half" idx="13"/>
          </p:nvPr>
        </p:nvSpPr>
        <p:spPr/>
        <p:txBody>
          <a:bodyPr/>
          <a:lstStyle/>
          <a:p>
            <a:r>
              <a:rPr lang="en-US"/>
              <a:t>[Date]</a:t>
            </a:r>
            <a:endParaRPr lang="en-US" dirty="0"/>
          </a:p>
        </p:txBody>
      </p:sp>
    </p:spTree>
    <p:extLst>
      <p:ext uri="{BB962C8B-B14F-4D97-AF65-F5344CB8AC3E}">
        <p14:creationId xmlns:p14="http://schemas.microsoft.com/office/powerpoint/2010/main" val="27578218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Light - Title/Subtitle 4 Column">
    <p:spTree>
      <p:nvGrpSpPr>
        <p:cNvPr id="1" name=""/>
        <p:cNvGrpSpPr/>
        <p:nvPr/>
      </p:nvGrpSpPr>
      <p:grpSpPr>
        <a:xfrm>
          <a:off x="0" y="0"/>
          <a:ext cx="0" cy="0"/>
          <a:chOff x="0" y="0"/>
          <a:chExt cx="0" cy="0"/>
        </a:xfrm>
      </p:grpSpPr>
      <p:pic>
        <p:nvPicPr>
          <p:cNvPr id="20" name="Cloud">
            <a:extLst>
              <a:ext uri="{FF2B5EF4-FFF2-40B4-BE49-F238E27FC236}">
                <a16:creationId xmlns:a16="http://schemas.microsoft.com/office/drawing/2014/main" id="{44BFF552-E298-460D-8CC2-4C3859304846}"/>
              </a:ext>
              <a:ext uri="{C183D7F6-B498-43B3-948B-1728B52AA6E4}">
                <adec:decorative xmlns:adec="http://schemas.microsoft.com/office/drawing/2017/decorative" val="1"/>
              </a:ext>
            </a:extLst>
          </p:cNvPr>
          <p:cNvPicPr>
            <a:picLocks noChangeAspect="1"/>
          </p:cNvPicPr>
          <p:nvPr userDrawn="1"/>
        </p:nvPicPr>
        <p:blipFill rotWithShape="1">
          <a:blip r:embed="rId2" cstate="email">
            <a:alphaModFix amt="80000"/>
            <a:extLst>
              <a:ext uri="{28A0092B-C50C-407E-A947-70E740481C1C}">
                <a14:useLocalDpi xmlns:a14="http://schemas.microsoft.com/office/drawing/2010/main" val="0"/>
              </a:ext>
            </a:extLst>
          </a:blip>
          <a:srcRect t="21523" b="32245"/>
          <a:stretch/>
        </p:blipFill>
        <p:spPr>
          <a:xfrm>
            <a:off x="6694964" y="508001"/>
            <a:ext cx="5101904" cy="1249916"/>
          </a:xfrm>
          <a:prstGeom prst="rect">
            <a:avLst/>
          </a:prstGeom>
        </p:spPr>
      </p:pic>
      <p:sp>
        <p:nvSpPr>
          <p:cNvPr id="30" name="Title">
            <a:extLst>
              <a:ext uri="{FF2B5EF4-FFF2-40B4-BE49-F238E27FC236}">
                <a16:creationId xmlns:a16="http://schemas.microsoft.com/office/drawing/2014/main" id="{B798445E-3B2E-534C-BFFA-8DEA65B69CA1}"/>
              </a:ext>
            </a:extLst>
          </p:cNvPr>
          <p:cNvSpPr>
            <a:spLocks noGrp="1"/>
          </p:cNvSpPr>
          <p:nvPr>
            <p:ph type="title" hasCustomPrompt="1"/>
          </p:nvPr>
        </p:nvSpPr>
        <p:spPr>
          <a:xfrm>
            <a:off x="766763" y="508000"/>
            <a:ext cx="10671048" cy="492103"/>
          </a:xfrm>
        </p:spPr>
        <p:txBody>
          <a:bodyPr vert="horz" lIns="0" tIns="0" rIns="0" bIns="0" rtlCol="0" anchor="b">
            <a:noAutofit/>
          </a:bodyPr>
          <a:lstStyle>
            <a:lvl1pPr>
              <a:defRPr lang="en-US" sz="2400" b="1" i="0" baseline="0">
                <a:latin typeface="Oracle Sans Tab" panose="020B0503020204020204" pitchFamily="34" charset="0"/>
                <a:ea typeface="+mn-ea"/>
                <a:cs typeface="Oracle Sans Tab" panose="020B0503020204020204" pitchFamily="34" charset="0"/>
              </a:defRPr>
            </a:lvl1pPr>
          </a:lstStyle>
          <a:p>
            <a:pPr marL="0" lvl="0" indent="0">
              <a:spcBef>
                <a:spcPts val="1000"/>
              </a:spcBef>
              <a:buFont typeface="Arial" panose="020B0604020202020204" pitchFamily="34" charset="0"/>
            </a:pPr>
            <a:r>
              <a:rPr lang="en-US" dirty="0"/>
              <a:t>Title</a:t>
            </a:r>
          </a:p>
        </p:txBody>
      </p:sp>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828800"/>
            <a:ext cx="2478024" cy="4278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5" name="Column Divider" descr="Column Divider">
            <a:extLst>
              <a:ext uri="{FF2B5EF4-FFF2-40B4-BE49-F238E27FC236}">
                <a16:creationId xmlns:a16="http://schemas.microsoft.com/office/drawing/2014/main" id="{C3377C95-3E35-473F-8E81-1FDFBEBC758A}"/>
              </a:ext>
            </a:extLst>
          </p:cNvPr>
          <p:cNvCxnSpPr>
            <a:cxnSpLocks/>
          </p:cNvCxnSpPr>
          <p:nvPr userDrawn="1"/>
        </p:nvCxnSpPr>
        <p:spPr>
          <a:xfrm>
            <a:off x="3378529" y="1828800"/>
            <a:ext cx="0" cy="42793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3502935" y="1828800"/>
            <a:ext cx="2478024" cy="4278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23" name="Column Divider 2" descr="Column Divider">
            <a:extLst>
              <a:ext uri="{FF2B5EF4-FFF2-40B4-BE49-F238E27FC236}">
                <a16:creationId xmlns:a16="http://schemas.microsoft.com/office/drawing/2014/main" id="{A70D9BB7-9BB9-40BD-84D2-8EE238E044D3}"/>
              </a:ext>
            </a:extLst>
          </p:cNvPr>
          <p:cNvCxnSpPr>
            <a:cxnSpLocks/>
          </p:cNvCxnSpPr>
          <p:nvPr userDrawn="1"/>
        </p:nvCxnSpPr>
        <p:spPr>
          <a:xfrm>
            <a:off x="6105365" y="1828800"/>
            <a:ext cx="0" cy="42793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21" name="Content 3">
            <a:extLst>
              <a:ext uri="{FF2B5EF4-FFF2-40B4-BE49-F238E27FC236}">
                <a16:creationId xmlns:a16="http://schemas.microsoft.com/office/drawing/2014/main" id="{58EF7396-F6CE-404A-B85F-455D3F5341AE}"/>
              </a:ext>
            </a:extLst>
          </p:cNvPr>
          <p:cNvSpPr>
            <a:spLocks noGrp="1"/>
          </p:cNvSpPr>
          <p:nvPr>
            <p:ph sz="quarter" idx="16"/>
          </p:nvPr>
        </p:nvSpPr>
        <p:spPr>
          <a:xfrm>
            <a:off x="6229771" y="1828800"/>
            <a:ext cx="2478024" cy="4278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25" name="Column Divider 3" descr="Column Divider">
            <a:extLst>
              <a:ext uri="{FF2B5EF4-FFF2-40B4-BE49-F238E27FC236}">
                <a16:creationId xmlns:a16="http://schemas.microsoft.com/office/drawing/2014/main" id="{BE2D13B4-3BF3-4416-B638-87C59A2973BB}"/>
              </a:ext>
            </a:extLst>
          </p:cNvPr>
          <p:cNvCxnSpPr>
            <a:cxnSpLocks/>
          </p:cNvCxnSpPr>
          <p:nvPr userDrawn="1"/>
        </p:nvCxnSpPr>
        <p:spPr>
          <a:xfrm>
            <a:off x="8832201" y="1828800"/>
            <a:ext cx="0" cy="42793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24" name="Content 4">
            <a:extLst>
              <a:ext uri="{FF2B5EF4-FFF2-40B4-BE49-F238E27FC236}">
                <a16:creationId xmlns:a16="http://schemas.microsoft.com/office/drawing/2014/main" id="{687CB06A-9B62-47DB-BA7A-177E12DFB17E}"/>
              </a:ext>
            </a:extLst>
          </p:cNvPr>
          <p:cNvSpPr>
            <a:spLocks noGrp="1"/>
          </p:cNvSpPr>
          <p:nvPr>
            <p:ph sz="quarter" idx="17"/>
          </p:nvPr>
        </p:nvSpPr>
        <p:spPr>
          <a:xfrm>
            <a:off x="8956609" y="1828800"/>
            <a:ext cx="2478024" cy="4278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Slide Number">
            <a:extLst>
              <a:ext uri="{FF2B5EF4-FFF2-40B4-BE49-F238E27FC236}">
                <a16:creationId xmlns:a16="http://schemas.microsoft.com/office/drawing/2014/main" id="{283AD0B3-8B9E-384F-BE6B-7400CAFC9F2F}"/>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6" name="Footer">
            <a:extLst>
              <a:ext uri="{FF2B5EF4-FFF2-40B4-BE49-F238E27FC236}">
                <a16:creationId xmlns:a16="http://schemas.microsoft.com/office/drawing/2014/main" id="{1AB0EF40-5295-EF4A-B110-EB440EE86C0C}"/>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a:t>Copyright © 2020, Oracle and/or its affiliates  |  Confidential: Internal/Restricted/Highly Restricted</a:t>
            </a:r>
            <a:endParaRPr lang="en-US" dirty="0"/>
          </a:p>
        </p:txBody>
      </p:sp>
      <p:sp>
        <p:nvSpPr>
          <p:cNvPr id="4" name="Date">
            <a:extLst>
              <a:ext uri="{FF2B5EF4-FFF2-40B4-BE49-F238E27FC236}">
                <a16:creationId xmlns:a16="http://schemas.microsoft.com/office/drawing/2014/main" id="{9A9CDCEC-39F6-4246-8F7F-AED8ADB3C387}"/>
              </a:ext>
            </a:extLst>
          </p:cNvPr>
          <p:cNvSpPr>
            <a:spLocks noGrp="1"/>
          </p:cNvSpPr>
          <p:nvPr>
            <p:ph type="dt" sz="half" idx="13"/>
          </p:nvPr>
        </p:nvSpPr>
        <p:spPr/>
        <p:txBody>
          <a:bodyPr/>
          <a:lstStyle/>
          <a:p>
            <a:r>
              <a:rPr lang="en-US"/>
              <a:t>[Date]</a:t>
            </a:r>
            <a:endParaRPr lang="en-US" dirty="0"/>
          </a:p>
        </p:txBody>
      </p:sp>
    </p:spTree>
    <p:extLst>
      <p:ext uri="{BB962C8B-B14F-4D97-AF65-F5344CB8AC3E}">
        <p14:creationId xmlns:p14="http://schemas.microsoft.com/office/powerpoint/2010/main" val="1338064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Dark - Title/Subtitle 4 Column">
    <p:bg>
      <p:bgRef idx="1001">
        <a:schemeClr val="bg1"/>
      </p:bgRef>
    </p:bg>
    <p:spTree>
      <p:nvGrpSpPr>
        <p:cNvPr id="1" name=""/>
        <p:cNvGrpSpPr/>
        <p:nvPr/>
      </p:nvGrpSpPr>
      <p:grpSpPr>
        <a:xfrm>
          <a:off x="0" y="0"/>
          <a:ext cx="0" cy="0"/>
          <a:chOff x="0" y="0"/>
          <a:chExt cx="0" cy="0"/>
        </a:xfrm>
      </p:grpSpPr>
      <p:pic>
        <p:nvPicPr>
          <p:cNvPr id="26" name="Cloud">
            <a:extLst>
              <a:ext uri="{FF2B5EF4-FFF2-40B4-BE49-F238E27FC236}">
                <a16:creationId xmlns:a16="http://schemas.microsoft.com/office/drawing/2014/main" id="{24A2AAAD-6364-483F-82CD-69FEAAF5C02E}"/>
              </a:ext>
              <a:ext uri="{C183D7F6-B498-43B3-948B-1728B52AA6E4}">
                <adec:decorative xmlns:adec="http://schemas.microsoft.com/office/drawing/2017/decorative" val="1"/>
              </a:ext>
            </a:extLst>
          </p:cNvPr>
          <p:cNvPicPr>
            <a:picLocks noChangeAspect="1"/>
          </p:cNvPicPr>
          <p:nvPr userDrawn="1"/>
        </p:nvPicPr>
        <p:blipFill rotWithShape="1">
          <a:blip r:embed="rId2" cstate="email">
            <a:alphaModFix amt="80000"/>
            <a:extLst>
              <a:ext uri="{28A0092B-C50C-407E-A947-70E740481C1C}">
                <a14:useLocalDpi xmlns:a14="http://schemas.microsoft.com/office/drawing/2010/main" val="0"/>
              </a:ext>
            </a:extLst>
          </a:blip>
          <a:srcRect t="27244" b="23902"/>
          <a:stretch/>
        </p:blipFill>
        <p:spPr bwMode="invGray">
          <a:xfrm>
            <a:off x="6694964" y="508001"/>
            <a:ext cx="5101904" cy="1320800"/>
          </a:xfrm>
          <a:prstGeom prst="rect">
            <a:avLst/>
          </a:prstGeom>
        </p:spPr>
      </p:pic>
      <p:sp>
        <p:nvSpPr>
          <p:cNvPr id="30" name="Title">
            <a:extLst>
              <a:ext uri="{FF2B5EF4-FFF2-40B4-BE49-F238E27FC236}">
                <a16:creationId xmlns:a16="http://schemas.microsoft.com/office/drawing/2014/main" id="{B798445E-3B2E-534C-BFFA-8DEA65B69CA1}"/>
              </a:ext>
            </a:extLst>
          </p:cNvPr>
          <p:cNvSpPr>
            <a:spLocks noGrp="1"/>
          </p:cNvSpPr>
          <p:nvPr>
            <p:ph type="title" hasCustomPrompt="1"/>
          </p:nvPr>
        </p:nvSpPr>
        <p:spPr>
          <a:xfrm>
            <a:off x="766763" y="508000"/>
            <a:ext cx="10671048" cy="492103"/>
          </a:xfrm>
        </p:spPr>
        <p:txBody>
          <a:bodyPr vert="horz" lIns="0" tIns="0" rIns="0" bIns="0" rtlCol="0" anchor="b">
            <a:noAutofit/>
          </a:bodyPr>
          <a:lstStyle>
            <a:lvl1pPr>
              <a:defRPr lang="en-US" sz="2400" b="1" i="0" baseline="0">
                <a:latin typeface="Oracle Sans Tab" panose="020B0503020204020204" pitchFamily="34" charset="0"/>
                <a:ea typeface="+mn-ea"/>
                <a:cs typeface="Oracle Sans Tab" panose="020B0503020204020204" pitchFamily="34" charset="0"/>
              </a:defRPr>
            </a:lvl1pPr>
          </a:lstStyle>
          <a:p>
            <a:pPr marL="0" lvl="0" indent="0">
              <a:spcBef>
                <a:spcPts val="1000"/>
              </a:spcBef>
              <a:buFont typeface="Arial" panose="020B0604020202020204" pitchFamily="34" charset="0"/>
            </a:pPr>
            <a:r>
              <a:rPr lang="en-US" dirty="0"/>
              <a:t>Title</a:t>
            </a:r>
          </a:p>
        </p:txBody>
      </p:sp>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828801"/>
            <a:ext cx="2478024" cy="42783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5" name="Column Divider" descr="Column Divider">
            <a:extLst>
              <a:ext uri="{FF2B5EF4-FFF2-40B4-BE49-F238E27FC236}">
                <a16:creationId xmlns:a16="http://schemas.microsoft.com/office/drawing/2014/main" id="{C3377C95-3E35-473F-8E81-1FDFBEBC758A}"/>
              </a:ext>
            </a:extLst>
          </p:cNvPr>
          <p:cNvCxnSpPr>
            <a:cxnSpLocks/>
          </p:cNvCxnSpPr>
          <p:nvPr userDrawn="1"/>
        </p:nvCxnSpPr>
        <p:spPr>
          <a:xfrm>
            <a:off x="3378529" y="1828800"/>
            <a:ext cx="0" cy="42793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3502935" y="1828801"/>
            <a:ext cx="2478024" cy="42783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23" name="Column Divider 2" descr="Column Divider">
            <a:extLst>
              <a:ext uri="{FF2B5EF4-FFF2-40B4-BE49-F238E27FC236}">
                <a16:creationId xmlns:a16="http://schemas.microsoft.com/office/drawing/2014/main" id="{A70D9BB7-9BB9-40BD-84D2-8EE238E044D3}"/>
              </a:ext>
            </a:extLst>
          </p:cNvPr>
          <p:cNvCxnSpPr>
            <a:cxnSpLocks/>
          </p:cNvCxnSpPr>
          <p:nvPr userDrawn="1"/>
        </p:nvCxnSpPr>
        <p:spPr>
          <a:xfrm>
            <a:off x="6105365" y="1828800"/>
            <a:ext cx="0" cy="42793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21" name="Content 3">
            <a:extLst>
              <a:ext uri="{FF2B5EF4-FFF2-40B4-BE49-F238E27FC236}">
                <a16:creationId xmlns:a16="http://schemas.microsoft.com/office/drawing/2014/main" id="{58EF7396-F6CE-404A-B85F-455D3F5341AE}"/>
              </a:ext>
            </a:extLst>
          </p:cNvPr>
          <p:cNvSpPr>
            <a:spLocks noGrp="1"/>
          </p:cNvSpPr>
          <p:nvPr>
            <p:ph sz="quarter" idx="16"/>
          </p:nvPr>
        </p:nvSpPr>
        <p:spPr>
          <a:xfrm>
            <a:off x="6229771" y="1828801"/>
            <a:ext cx="2478024" cy="42783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25" name="Column Divider 3" descr="Column Divider">
            <a:extLst>
              <a:ext uri="{FF2B5EF4-FFF2-40B4-BE49-F238E27FC236}">
                <a16:creationId xmlns:a16="http://schemas.microsoft.com/office/drawing/2014/main" id="{BE2D13B4-3BF3-4416-B638-87C59A2973BB}"/>
              </a:ext>
            </a:extLst>
          </p:cNvPr>
          <p:cNvCxnSpPr>
            <a:cxnSpLocks/>
          </p:cNvCxnSpPr>
          <p:nvPr userDrawn="1"/>
        </p:nvCxnSpPr>
        <p:spPr>
          <a:xfrm>
            <a:off x="8832201" y="1828800"/>
            <a:ext cx="0" cy="42793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24" name="Content 4">
            <a:extLst>
              <a:ext uri="{FF2B5EF4-FFF2-40B4-BE49-F238E27FC236}">
                <a16:creationId xmlns:a16="http://schemas.microsoft.com/office/drawing/2014/main" id="{687CB06A-9B62-47DB-BA7A-177E12DFB17E}"/>
              </a:ext>
            </a:extLst>
          </p:cNvPr>
          <p:cNvSpPr>
            <a:spLocks noGrp="1"/>
          </p:cNvSpPr>
          <p:nvPr>
            <p:ph sz="quarter" idx="17"/>
          </p:nvPr>
        </p:nvSpPr>
        <p:spPr>
          <a:xfrm>
            <a:off x="8956609" y="1828801"/>
            <a:ext cx="2478024" cy="42783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Slide Number">
            <a:extLst>
              <a:ext uri="{FF2B5EF4-FFF2-40B4-BE49-F238E27FC236}">
                <a16:creationId xmlns:a16="http://schemas.microsoft.com/office/drawing/2014/main" id="{283AD0B3-8B9E-384F-BE6B-7400CAFC9F2F}"/>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6" name="Footer">
            <a:extLst>
              <a:ext uri="{FF2B5EF4-FFF2-40B4-BE49-F238E27FC236}">
                <a16:creationId xmlns:a16="http://schemas.microsoft.com/office/drawing/2014/main" id="{1AB0EF40-5295-EF4A-B110-EB440EE86C0C}"/>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a:t>Copyright © 2020, Oracle and/or its affiliates  |  Confidential: Internal/Restricted/Highly Restricted</a:t>
            </a:r>
            <a:endParaRPr lang="en-US" dirty="0"/>
          </a:p>
        </p:txBody>
      </p:sp>
      <p:sp>
        <p:nvSpPr>
          <p:cNvPr id="4" name="Date">
            <a:extLst>
              <a:ext uri="{FF2B5EF4-FFF2-40B4-BE49-F238E27FC236}">
                <a16:creationId xmlns:a16="http://schemas.microsoft.com/office/drawing/2014/main" id="{9A9CDCEC-39F6-4246-8F7F-AED8ADB3C387}"/>
              </a:ext>
            </a:extLst>
          </p:cNvPr>
          <p:cNvSpPr>
            <a:spLocks noGrp="1"/>
          </p:cNvSpPr>
          <p:nvPr>
            <p:ph type="dt" sz="half" idx="13"/>
          </p:nvPr>
        </p:nvSpPr>
        <p:spPr/>
        <p:txBody>
          <a:bodyPr/>
          <a:lstStyle/>
          <a:p>
            <a:r>
              <a:rPr lang="en-US"/>
              <a:t>[Date]</a:t>
            </a:r>
            <a:endParaRPr lang="en-US" dirty="0"/>
          </a:p>
        </p:txBody>
      </p:sp>
    </p:spTree>
    <p:extLst>
      <p:ext uri="{BB962C8B-B14F-4D97-AF65-F5344CB8AC3E}">
        <p14:creationId xmlns:p14="http://schemas.microsoft.com/office/powerpoint/2010/main" val="22126011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Light - Title Quad Infographic">
    <p:bg>
      <p:bgRef idx="1001">
        <a:schemeClr val="bg1"/>
      </p:bgRef>
    </p:bg>
    <p:spTree>
      <p:nvGrpSpPr>
        <p:cNvPr id="1" name=""/>
        <p:cNvGrpSpPr/>
        <p:nvPr/>
      </p:nvGrpSpPr>
      <p:grpSpPr>
        <a:xfrm>
          <a:off x="0" y="0"/>
          <a:ext cx="0" cy="0"/>
          <a:chOff x="0" y="0"/>
          <a:chExt cx="0" cy="0"/>
        </a:xfrm>
      </p:grpSpPr>
      <p:pic>
        <p:nvPicPr>
          <p:cNvPr id="19" name="Cloud">
            <a:extLst>
              <a:ext uri="{FF2B5EF4-FFF2-40B4-BE49-F238E27FC236}">
                <a16:creationId xmlns:a16="http://schemas.microsoft.com/office/drawing/2014/main" id="{D9AB1973-DD20-4004-B2CA-9CFF3EBCE035}"/>
              </a:ext>
              <a:ext uri="{C183D7F6-B498-43B3-948B-1728B52AA6E4}">
                <adec:decorative xmlns:adec="http://schemas.microsoft.com/office/drawing/2017/decorative" val="1"/>
              </a:ext>
            </a:extLst>
          </p:cNvPr>
          <p:cNvPicPr>
            <a:picLocks noChangeAspect="1"/>
          </p:cNvPicPr>
          <p:nvPr userDrawn="1"/>
        </p:nvPicPr>
        <p:blipFill rotWithShape="1">
          <a:blip r:embed="rId2" cstate="email">
            <a:alphaModFix amt="80000"/>
            <a:extLst>
              <a:ext uri="{28A0092B-C50C-407E-A947-70E740481C1C}">
                <a14:useLocalDpi xmlns:a14="http://schemas.microsoft.com/office/drawing/2010/main" val="0"/>
              </a:ext>
            </a:extLst>
          </a:blip>
          <a:srcRect t="21523" b="31459"/>
          <a:stretch/>
        </p:blipFill>
        <p:spPr>
          <a:xfrm>
            <a:off x="6694964" y="508000"/>
            <a:ext cx="5101904" cy="1271181"/>
          </a:xfrm>
          <a:prstGeom prst="rect">
            <a:avLst/>
          </a:prstGeom>
        </p:spPr>
      </p:pic>
      <p:sp>
        <p:nvSpPr>
          <p:cNvPr id="2" name="Title">
            <a:extLst>
              <a:ext uri="{FF2B5EF4-FFF2-40B4-BE49-F238E27FC236}">
                <a16:creationId xmlns:a16="http://schemas.microsoft.com/office/drawing/2014/main" id="{FC641C8C-B045-47F2-8811-67AA362494E8}"/>
              </a:ext>
            </a:extLst>
          </p:cNvPr>
          <p:cNvSpPr>
            <a:spLocks noGrp="1"/>
          </p:cNvSpPr>
          <p:nvPr>
            <p:ph type="title" hasCustomPrompt="1"/>
          </p:nvPr>
        </p:nvSpPr>
        <p:spPr>
          <a:xfrm>
            <a:off x="768875" y="508000"/>
            <a:ext cx="10671048" cy="822960"/>
          </a:xfrm>
        </p:spPr>
        <p:txBody>
          <a:bodyPr/>
          <a:lstStyle>
            <a:lvl1pPr>
              <a:defRPr/>
            </a:lvl1pPr>
          </a:lstStyle>
          <a:p>
            <a:r>
              <a:rPr lang="en-US" dirty="0"/>
              <a:t>Title</a:t>
            </a:r>
          </a:p>
        </p:txBody>
      </p:sp>
      <p:sp>
        <p:nvSpPr>
          <p:cNvPr id="33" name="Picture Placeholder 1">
            <a:extLst>
              <a:ext uri="{FF2B5EF4-FFF2-40B4-BE49-F238E27FC236}">
                <a16:creationId xmlns:a16="http://schemas.microsoft.com/office/drawing/2014/main" id="{DC7ED535-9B24-2444-9E27-765F743C79F0}"/>
              </a:ext>
            </a:extLst>
          </p:cNvPr>
          <p:cNvSpPr>
            <a:spLocks noGrp="1"/>
          </p:cNvSpPr>
          <p:nvPr>
            <p:ph type="pic" sz="quarter" idx="23"/>
          </p:nvPr>
        </p:nvSpPr>
        <p:spPr>
          <a:xfrm>
            <a:off x="768875" y="1828800"/>
            <a:ext cx="1618488" cy="1618488"/>
          </a:xfrm>
          <a:prstGeom prst="rect">
            <a:avLst/>
          </a:prstGeom>
        </p:spPr>
        <p:txBody>
          <a:bodyPr/>
          <a:lstStyle/>
          <a:p>
            <a:r>
              <a:rPr lang="en-US"/>
              <a:t>Click icon to add picture</a:t>
            </a:r>
            <a:endParaRPr lang="en-US" dirty="0"/>
          </a:p>
        </p:txBody>
      </p:sp>
      <p:sp>
        <p:nvSpPr>
          <p:cNvPr id="25" name="Text Field 1">
            <a:extLst>
              <a:ext uri="{FF2B5EF4-FFF2-40B4-BE49-F238E27FC236}">
                <a16:creationId xmlns:a16="http://schemas.microsoft.com/office/drawing/2014/main" id="{C023883C-5CAF-9849-B009-1426F3585365}"/>
              </a:ext>
            </a:extLst>
          </p:cNvPr>
          <p:cNvSpPr>
            <a:spLocks noGrp="1"/>
          </p:cNvSpPr>
          <p:nvPr>
            <p:ph type="body" sz="quarter" idx="14"/>
          </p:nvPr>
        </p:nvSpPr>
        <p:spPr>
          <a:xfrm>
            <a:off x="2635245" y="1828800"/>
            <a:ext cx="3203704"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5" name="Picture Placeholder 2">
            <a:extLst>
              <a:ext uri="{FF2B5EF4-FFF2-40B4-BE49-F238E27FC236}">
                <a16:creationId xmlns:a16="http://schemas.microsoft.com/office/drawing/2014/main" id="{422BC426-FCDB-1347-93C5-E0102AEBC39C}"/>
              </a:ext>
            </a:extLst>
          </p:cNvPr>
          <p:cNvSpPr>
            <a:spLocks noGrp="1" noChangeAspect="1"/>
          </p:cNvSpPr>
          <p:nvPr>
            <p:ph type="pic" sz="quarter" idx="25"/>
          </p:nvPr>
        </p:nvSpPr>
        <p:spPr>
          <a:xfrm>
            <a:off x="6350303" y="1828800"/>
            <a:ext cx="1618488" cy="1618488"/>
          </a:xfrm>
          <a:prstGeom prst="rect">
            <a:avLst/>
          </a:prstGeom>
        </p:spPr>
        <p:txBody>
          <a:bodyPr/>
          <a:lstStyle/>
          <a:p>
            <a:r>
              <a:rPr lang="en-US"/>
              <a:t>Click icon to add picture</a:t>
            </a:r>
          </a:p>
        </p:txBody>
      </p:sp>
      <p:sp>
        <p:nvSpPr>
          <p:cNvPr id="31" name="Text Field 2">
            <a:extLst>
              <a:ext uri="{FF2B5EF4-FFF2-40B4-BE49-F238E27FC236}">
                <a16:creationId xmlns:a16="http://schemas.microsoft.com/office/drawing/2014/main" id="{0EDDA99D-1B70-A347-9716-4968C6A671A3}"/>
              </a:ext>
            </a:extLst>
          </p:cNvPr>
          <p:cNvSpPr>
            <a:spLocks noGrp="1"/>
          </p:cNvSpPr>
          <p:nvPr>
            <p:ph type="body" sz="quarter" idx="21"/>
          </p:nvPr>
        </p:nvSpPr>
        <p:spPr>
          <a:xfrm>
            <a:off x="8224823" y="1828800"/>
            <a:ext cx="3203704"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4" name="Picture Placeholder 3">
            <a:extLst>
              <a:ext uri="{FF2B5EF4-FFF2-40B4-BE49-F238E27FC236}">
                <a16:creationId xmlns:a16="http://schemas.microsoft.com/office/drawing/2014/main" id="{B5E51CE6-D9C1-DD40-936F-2F700452F826}"/>
              </a:ext>
            </a:extLst>
          </p:cNvPr>
          <p:cNvSpPr>
            <a:spLocks noGrp="1" noChangeAspect="1"/>
          </p:cNvSpPr>
          <p:nvPr>
            <p:ph type="pic" sz="quarter" idx="24"/>
          </p:nvPr>
        </p:nvSpPr>
        <p:spPr>
          <a:xfrm>
            <a:off x="768875" y="4222112"/>
            <a:ext cx="1618488" cy="1618488"/>
          </a:xfrm>
          <a:prstGeom prst="rect">
            <a:avLst/>
          </a:prstGeom>
        </p:spPr>
        <p:txBody>
          <a:bodyPr/>
          <a:lstStyle/>
          <a:p>
            <a:r>
              <a:rPr lang="en-US"/>
              <a:t>Click icon to add picture</a:t>
            </a:r>
          </a:p>
        </p:txBody>
      </p:sp>
      <p:sp>
        <p:nvSpPr>
          <p:cNvPr id="29" name="Text Field 3">
            <a:extLst>
              <a:ext uri="{FF2B5EF4-FFF2-40B4-BE49-F238E27FC236}">
                <a16:creationId xmlns:a16="http://schemas.microsoft.com/office/drawing/2014/main" id="{031D2CD6-C0D8-8147-83B7-2E2A8E87228F}"/>
              </a:ext>
            </a:extLst>
          </p:cNvPr>
          <p:cNvSpPr>
            <a:spLocks noGrp="1"/>
          </p:cNvSpPr>
          <p:nvPr>
            <p:ph type="body" sz="quarter" idx="20"/>
          </p:nvPr>
        </p:nvSpPr>
        <p:spPr>
          <a:xfrm>
            <a:off x="2635245" y="4222112"/>
            <a:ext cx="3203704"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6" name="Picture Placeholder 4">
            <a:extLst>
              <a:ext uri="{FF2B5EF4-FFF2-40B4-BE49-F238E27FC236}">
                <a16:creationId xmlns:a16="http://schemas.microsoft.com/office/drawing/2014/main" id="{E401E47D-2565-384E-8A5E-2C02D2EAAAAB}"/>
              </a:ext>
            </a:extLst>
          </p:cNvPr>
          <p:cNvSpPr>
            <a:spLocks noGrp="1" noChangeAspect="1"/>
          </p:cNvSpPr>
          <p:nvPr>
            <p:ph type="pic" sz="quarter" idx="26"/>
          </p:nvPr>
        </p:nvSpPr>
        <p:spPr>
          <a:xfrm>
            <a:off x="6350303" y="4222112"/>
            <a:ext cx="1618488" cy="1618488"/>
          </a:xfrm>
          <a:prstGeom prst="rect">
            <a:avLst/>
          </a:prstGeom>
        </p:spPr>
        <p:txBody>
          <a:bodyPr/>
          <a:lstStyle/>
          <a:p>
            <a:r>
              <a:rPr lang="en-US"/>
              <a:t>Click icon to add picture</a:t>
            </a:r>
          </a:p>
        </p:txBody>
      </p:sp>
      <p:sp>
        <p:nvSpPr>
          <p:cNvPr id="32" name="Text Field 4">
            <a:extLst>
              <a:ext uri="{FF2B5EF4-FFF2-40B4-BE49-F238E27FC236}">
                <a16:creationId xmlns:a16="http://schemas.microsoft.com/office/drawing/2014/main" id="{41923FF5-9A13-1F4B-89D9-62FE2B438352}"/>
              </a:ext>
            </a:extLst>
          </p:cNvPr>
          <p:cNvSpPr>
            <a:spLocks noGrp="1"/>
          </p:cNvSpPr>
          <p:nvPr>
            <p:ph type="body" sz="quarter" idx="22"/>
          </p:nvPr>
        </p:nvSpPr>
        <p:spPr>
          <a:xfrm>
            <a:off x="8224823" y="4222112"/>
            <a:ext cx="3203704"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Slide Number">
            <a:extLst>
              <a:ext uri="{FF2B5EF4-FFF2-40B4-BE49-F238E27FC236}">
                <a16:creationId xmlns:a16="http://schemas.microsoft.com/office/drawing/2014/main" id="{237B0D71-84FB-B345-90D3-3D24EEBD0C2E}"/>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8" name="Footer">
            <a:extLst>
              <a:ext uri="{FF2B5EF4-FFF2-40B4-BE49-F238E27FC236}">
                <a16:creationId xmlns:a16="http://schemas.microsoft.com/office/drawing/2014/main" id="{F574F1B2-5125-114F-B675-196A5FB2C2E9}"/>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a:t>Copyright © 2020, Oracle and/or its affiliates  |  Confidential: Internal/Restricted/Highly Restricted</a:t>
            </a:r>
            <a:endParaRPr lang="en-US" dirty="0"/>
          </a:p>
        </p:txBody>
      </p:sp>
      <p:sp>
        <p:nvSpPr>
          <p:cNvPr id="4" name="Date">
            <a:extLst>
              <a:ext uri="{FF2B5EF4-FFF2-40B4-BE49-F238E27FC236}">
                <a16:creationId xmlns:a16="http://schemas.microsoft.com/office/drawing/2014/main" id="{927CAF18-F47A-4226-ADD7-8C0023BC26D3}"/>
              </a:ext>
            </a:extLst>
          </p:cNvPr>
          <p:cNvSpPr>
            <a:spLocks noGrp="1"/>
          </p:cNvSpPr>
          <p:nvPr>
            <p:ph type="dt" sz="half" idx="27"/>
          </p:nvPr>
        </p:nvSpPr>
        <p:spPr/>
        <p:txBody>
          <a:bodyPr/>
          <a:lstStyle/>
          <a:p>
            <a:r>
              <a:rPr lang="en-US"/>
              <a:t>[Date]</a:t>
            </a:r>
            <a:endParaRPr lang="en-US" dirty="0"/>
          </a:p>
        </p:txBody>
      </p:sp>
    </p:spTree>
    <p:extLst>
      <p:ext uri="{BB962C8B-B14F-4D97-AF65-F5344CB8AC3E}">
        <p14:creationId xmlns:p14="http://schemas.microsoft.com/office/powerpoint/2010/main" val="36113270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Dark - Title Quad Infographic">
    <p:bg>
      <p:bgRef idx="1001">
        <a:schemeClr val="bg1"/>
      </p:bgRef>
    </p:bg>
    <p:spTree>
      <p:nvGrpSpPr>
        <p:cNvPr id="1" name=""/>
        <p:cNvGrpSpPr/>
        <p:nvPr/>
      </p:nvGrpSpPr>
      <p:grpSpPr>
        <a:xfrm>
          <a:off x="0" y="0"/>
          <a:ext cx="0" cy="0"/>
          <a:chOff x="0" y="0"/>
          <a:chExt cx="0" cy="0"/>
        </a:xfrm>
      </p:grpSpPr>
      <p:pic>
        <p:nvPicPr>
          <p:cNvPr id="20" name="Cloud">
            <a:extLst>
              <a:ext uri="{FF2B5EF4-FFF2-40B4-BE49-F238E27FC236}">
                <a16:creationId xmlns:a16="http://schemas.microsoft.com/office/drawing/2014/main" id="{C1A88252-58CA-4766-AF63-C8A84A6C21D5}"/>
              </a:ext>
              <a:ext uri="{C183D7F6-B498-43B3-948B-1728B52AA6E4}">
                <adec:decorative xmlns:adec="http://schemas.microsoft.com/office/drawing/2017/decorative" val="1"/>
              </a:ext>
            </a:extLst>
          </p:cNvPr>
          <p:cNvPicPr>
            <a:picLocks noChangeAspect="1"/>
          </p:cNvPicPr>
          <p:nvPr userDrawn="1"/>
        </p:nvPicPr>
        <p:blipFill rotWithShape="1">
          <a:blip r:embed="rId2" cstate="email">
            <a:alphaModFix amt="80000"/>
            <a:extLst>
              <a:ext uri="{28A0092B-C50C-407E-A947-70E740481C1C}">
                <a14:useLocalDpi xmlns:a14="http://schemas.microsoft.com/office/drawing/2010/main" val="0"/>
              </a:ext>
            </a:extLst>
          </a:blip>
          <a:srcRect t="20253" b="23902"/>
          <a:stretch/>
        </p:blipFill>
        <p:spPr bwMode="invGray">
          <a:xfrm>
            <a:off x="6694964" y="318977"/>
            <a:ext cx="5101904" cy="1509821"/>
          </a:xfrm>
          <a:prstGeom prst="rect">
            <a:avLst/>
          </a:prstGeom>
        </p:spPr>
      </p:pic>
      <p:sp>
        <p:nvSpPr>
          <p:cNvPr id="2" name="Title">
            <a:extLst>
              <a:ext uri="{FF2B5EF4-FFF2-40B4-BE49-F238E27FC236}">
                <a16:creationId xmlns:a16="http://schemas.microsoft.com/office/drawing/2014/main" id="{FC641C8C-B045-47F2-8811-67AA362494E8}"/>
              </a:ext>
            </a:extLst>
          </p:cNvPr>
          <p:cNvSpPr>
            <a:spLocks noGrp="1"/>
          </p:cNvSpPr>
          <p:nvPr>
            <p:ph type="title" hasCustomPrompt="1"/>
          </p:nvPr>
        </p:nvSpPr>
        <p:spPr>
          <a:xfrm>
            <a:off x="768875" y="508000"/>
            <a:ext cx="10671048" cy="822960"/>
          </a:xfrm>
        </p:spPr>
        <p:txBody>
          <a:bodyPr/>
          <a:lstStyle>
            <a:lvl1pPr>
              <a:defRPr/>
            </a:lvl1pPr>
          </a:lstStyle>
          <a:p>
            <a:r>
              <a:rPr lang="en-US" dirty="0"/>
              <a:t>Title</a:t>
            </a:r>
          </a:p>
        </p:txBody>
      </p:sp>
      <p:sp>
        <p:nvSpPr>
          <p:cNvPr id="33" name="Picture Placeholder 1">
            <a:extLst>
              <a:ext uri="{FF2B5EF4-FFF2-40B4-BE49-F238E27FC236}">
                <a16:creationId xmlns:a16="http://schemas.microsoft.com/office/drawing/2014/main" id="{DC7ED535-9B24-2444-9E27-765F743C79F0}"/>
              </a:ext>
            </a:extLst>
          </p:cNvPr>
          <p:cNvSpPr>
            <a:spLocks noGrp="1"/>
          </p:cNvSpPr>
          <p:nvPr>
            <p:ph type="pic" sz="quarter" idx="23"/>
          </p:nvPr>
        </p:nvSpPr>
        <p:spPr>
          <a:xfrm>
            <a:off x="768875" y="1828800"/>
            <a:ext cx="1618488" cy="1618488"/>
          </a:xfrm>
          <a:prstGeom prst="rect">
            <a:avLst/>
          </a:prstGeom>
        </p:spPr>
        <p:txBody>
          <a:bodyPr/>
          <a:lstStyle/>
          <a:p>
            <a:r>
              <a:rPr lang="en-US"/>
              <a:t>Click icon to add picture</a:t>
            </a:r>
          </a:p>
        </p:txBody>
      </p:sp>
      <p:sp>
        <p:nvSpPr>
          <p:cNvPr id="25" name="Text Field 1">
            <a:extLst>
              <a:ext uri="{FF2B5EF4-FFF2-40B4-BE49-F238E27FC236}">
                <a16:creationId xmlns:a16="http://schemas.microsoft.com/office/drawing/2014/main" id="{C023883C-5CAF-9849-B009-1426F3585365}"/>
              </a:ext>
            </a:extLst>
          </p:cNvPr>
          <p:cNvSpPr>
            <a:spLocks noGrp="1"/>
          </p:cNvSpPr>
          <p:nvPr>
            <p:ph type="body" sz="quarter" idx="14"/>
          </p:nvPr>
        </p:nvSpPr>
        <p:spPr>
          <a:xfrm>
            <a:off x="2635245" y="1828800"/>
            <a:ext cx="3203704"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5" name="Picture Placeholder 2">
            <a:extLst>
              <a:ext uri="{FF2B5EF4-FFF2-40B4-BE49-F238E27FC236}">
                <a16:creationId xmlns:a16="http://schemas.microsoft.com/office/drawing/2014/main" id="{422BC426-FCDB-1347-93C5-E0102AEBC39C}"/>
              </a:ext>
            </a:extLst>
          </p:cNvPr>
          <p:cNvSpPr>
            <a:spLocks noGrp="1" noChangeAspect="1"/>
          </p:cNvSpPr>
          <p:nvPr>
            <p:ph type="pic" sz="quarter" idx="25"/>
          </p:nvPr>
        </p:nvSpPr>
        <p:spPr>
          <a:xfrm>
            <a:off x="6350303" y="1828800"/>
            <a:ext cx="1618488" cy="1618488"/>
          </a:xfrm>
          <a:prstGeom prst="rect">
            <a:avLst/>
          </a:prstGeom>
        </p:spPr>
        <p:txBody>
          <a:bodyPr/>
          <a:lstStyle/>
          <a:p>
            <a:r>
              <a:rPr lang="en-US"/>
              <a:t>Click icon to add picture</a:t>
            </a:r>
          </a:p>
        </p:txBody>
      </p:sp>
      <p:sp>
        <p:nvSpPr>
          <p:cNvPr id="31" name="Text Field 2">
            <a:extLst>
              <a:ext uri="{FF2B5EF4-FFF2-40B4-BE49-F238E27FC236}">
                <a16:creationId xmlns:a16="http://schemas.microsoft.com/office/drawing/2014/main" id="{0EDDA99D-1B70-A347-9716-4968C6A671A3}"/>
              </a:ext>
            </a:extLst>
          </p:cNvPr>
          <p:cNvSpPr>
            <a:spLocks noGrp="1"/>
          </p:cNvSpPr>
          <p:nvPr>
            <p:ph type="body" sz="quarter" idx="21"/>
          </p:nvPr>
        </p:nvSpPr>
        <p:spPr>
          <a:xfrm>
            <a:off x="8224823" y="1828800"/>
            <a:ext cx="3203704"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4" name="Picture Placeholder 3">
            <a:extLst>
              <a:ext uri="{FF2B5EF4-FFF2-40B4-BE49-F238E27FC236}">
                <a16:creationId xmlns:a16="http://schemas.microsoft.com/office/drawing/2014/main" id="{B5E51CE6-D9C1-DD40-936F-2F700452F826}"/>
              </a:ext>
            </a:extLst>
          </p:cNvPr>
          <p:cNvSpPr>
            <a:spLocks noGrp="1" noChangeAspect="1"/>
          </p:cNvSpPr>
          <p:nvPr>
            <p:ph type="pic" sz="quarter" idx="24"/>
          </p:nvPr>
        </p:nvSpPr>
        <p:spPr>
          <a:xfrm>
            <a:off x="768875" y="4222112"/>
            <a:ext cx="1618488" cy="1618488"/>
          </a:xfrm>
          <a:prstGeom prst="rect">
            <a:avLst/>
          </a:prstGeom>
        </p:spPr>
        <p:txBody>
          <a:bodyPr/>
          <a:lstStyle/>
          <a:p>
            <a:r>
              <a:rPr lang="en-US"/>
              <a:t>Click icon to add picture</a:t>
            </a:r>
          </a:p>
        </p:txBody>
      </p:sp>
      <p:sp>
        <p:nvSpPr>
          <p:cNvPr id="29" name="Text Field 3">
            <a:extLst>
              <a:ext uri="{FF2B5EF4-FFF2-40B4-BE49-F238E27FC236}">
                <a16:creationId xmlns:a16="http://schemas.microsoft.com/office/drawing/2014/main" id="{031D2CD6-C0D8-8147-83B7-2E2A8E87228F}"/>
              </a:ext>
            </a:extLst>
          </p:cNvPr>
          <p:cNvSpPr>
            <a:spLocks noGrp="1"/>
          </p:cNvSpPr>
          <p:nvPr>
            <p:ph type="body" sz="quarter" idx="20"/>
          </p:nvPr>
        </p:nvSpPr>
        <p:spPr>
          <a:xfrm>
            <a:off x="2635245" y="4222112"/>
            <a:ext cx="3203704"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6" name="Picture Placeholder 4">
            <a:extLst>
              <a:ext uri="{FF2B5EF4-FFF2-40B4-BE49-F238E27FC236}">
                <a16:creationId xmlns:a16="http://schemas.microsoft.com/office/drawing/2014/main" id="{E401E47D-2565-384E-8A5E-2C02D2EAAAAB}"/>
              </a:ext>
            </a:extLst>
          </p:cNvPr>
          <p:cNvSpPr>
            <a:spLocks noGrp="1" noChangeAspect="1"/>
          </p:cNvSpPr>
          <p:nvPr>
            <p:ph type="pic" sz="quarter" idx="26"/>
          </p:nvPr>
        </p:nvSpPr>
        <p:spPr>
          <a:xfrm>
            <a:off x="6350303" y="4222112"/>
            <a:ext cx="1618488" cy="1618488"/>
          </a:xfrm>
          <a:prstGeom prst="rect">
            <a:avLst/>
          </a:prstGeom>
        </p:spPr>
        <p:txBody>
          <a:bodyPr/>
          <a:lstStyle/>
          <a:p>
            <a:r>
              <a:rPr lang="en-US"/>
              <a:t>Click icon to add picture</a:t>
            </a:r>
          </a:p>
        </p:txBody>
      </p:sp>
      <p:sp>
        <p:nvSpPr>
          <p:cNvPr id="32" name="Text Field 4">
            <a:extLst>
              <a:ext uri="{FF2B5EF4-FFF2-40B4-BE49-F238E27FC236}">
                <a16:creationId xmlns:a16="http://schemas.microsoft.com/office/drawing/2014/main" id="{41923FF5-9A13-1F4B-89D9-62FE2B438352}"/>
              </a:ext>
            </a:extLst>
          </p:cNvPr>
          <p:cNvSpPr>
            <a:spLocks noGrp="1"/>
          </p:cNvSpPr>
          <p:nvPr>
            <p:ph type="body" sz="quarter" idx="22"/>
          </p:nvPr>
        </p:nvSpPr>
        <p:spPr>
          <a:xfrm>
            <a:off x="8224823" y="4222112"/>
            <a:ext cx="3203704"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Slide Number">
            <a:extLst>
              <a:ext uri="{FF2B5EF4-FFF2-40B4-BE49-F238E27FC236}">
                <a16:creationId xmlns:a16="http://schemas.microsoft.com/office/drawing/2014/main" id="{237B0D71-84FB-B345-90D3-3D24EEBD0C2E}"/>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8" name="Footer">
            <a:extLst>
              <a:ext uri="{FF2B5EF4-FFF2-40B4-BE49-F238E27FC236}">
                <a16:creationId xmlns:a16="http://schemas.microsoft.com/office/drawing/2014/main" id="{F574F1B2-5125-114F-B675-196A5FB2C2E9}"/>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a:t>Copyright © 2020, Oracle and/or its affiliates  |  Confidential: Internal/Restricted/Highly Restricted</a:t>
            </a:r>
            <a:endParaRPr lang="en-US" dirty="0"/>
          </a:p>
        </p:txBody>
      </p:sp>
      <p:sp>
        <p:nvSpPr>
          <p:cNvPr id="4" name="Date">
            <a:extLst>
              <a:ext uri="{FF2B5EF4-FFF2-40B4-BE49-F238E27FC236}">
                <a16:creationId xmlns:a16="http://schemas.microsoft.com/office/drawing/2014/main" id="{927CAF18-F47A-4226-ADD7-8C0023BC26D3}"/>
              </a:ext>
            </a:extLst>
          </p:cNvPr>
          <p:cNvSpPr>
            <a:spLocks noGrp="1"/>
          </p:cNvSpPr>
          <p:nvPr>
            <p:ph type="dt" sz="half" idx="27"/>
          </p:nvPr>
        </p:nvSpPr>
        <p:spPr/>
        <p:txBody>
          <a:bodyPr/>
          <a:lstStyle/>
          <a:p>
            <a:r>
              <a:rPr lang="en-US"/>
              <a:t>[Date]</a:t>
            </a:r>
            <a:endParaRPr lang="en-US" dirty="0"/>
          </a:p>
        </p:txBody>
      </p:sp>
    </p:spTree>
    <p:extLst>
      <p:ext uri="{BB962C8B-B14F-4D97-AF65-F5344CB8AC3E}">
        <p14:creationId xmlns:p14="http://schemas.microsoft.com/office/powerpoint/2010/main" val="7548032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Light - Title/Subtitle Quad Infographic">
    <p:bg>
      <p:bgRef idx="1001">
        <a:schemeClr val="bg1"/>
      </p:bgRef>
    </p:bg>
    <p:spTree>
      <p:nvGrpSpPr>
        <p:cNvPr id="1" name=""/>
        <p:cNvGrpSpPr/>
        <p:nvPr/>
      </p:nvGrpSpPr>
      <p:grpSpPr>
        <a:xfrm>
          <a:off x="0" y="0"/>
          <a:ext cx="0" cy="0"/>
          <a:chOff x="0" y="0"/>
          <a:chExt cx="0" cy="0"/>
        </a:xfrm>
      </p:grpSpPr>
      <p:pic>
        <p:nvPicPr>
          <p:cNvPr id="38" name="Cloud">
            <a:extLst>
              <a:ext uri="{FF2B5EF4-FFF2-40B4-BE49-F238E27FC236}">
                <a16:creationId xmlns:a16="http://schemas.microsoft.com/office/drawing/2014/main" id="{AA29764F-6A18-4348-B769-6CAB73F04C64}"/>
              </a:ext>
              <a:ext uri="{C183D7F6-B498-43B3-948B-1728B52AA6E4}">
                <adec:decorative xmlns:adec="http://schemas.microsoft.com/office/drawing/2017/decorative" val="1"/>
              </a:ext>
            </a:extLst>
          </p:cNvPr>
          <p:cNvPicPr>
            <a:picLocks noChangeAspect="1"/>
          </p:cNvPicPr>
          <p:nvPr userDrawn="1"/>
        </p:nvPicPr>
        <p:blipFill rotWithShape="1">
          <a:blip r:embed="rId2" cstate="email">
            <a:alphaModFix amt="80000"/>
            <a:extLst>
              <a:ext uri="{28A0092B-C50C-407E-A947-70E740481C1C}">
                <a14:useLocalDpi xmlns:a14="http://schemas.microsoft.com/office/drawing/2010/main" val="0"/>
              </a:ext>
            </a:extLst>
          </a:blip>
          <a:srcRect t="14269" b="31458"/>
          <a:stretch/>
        </p:blipFill>
        <p:spPr>
          <a:xfrm>
            <a:off x="6694964" y="311891"/>
            <a:ext cx="5101904" cy="1467290"/>
          </a:xfrm>
          <a:prstGeom prst="rect">
            <a:avLst/>
          </a:prstGeom>
        </p:spPr>
      </p:pic>
      <p:sp>
        <p:nvSpPr>
          <p:cNvPr id="24" name="Title">
            <a:extLst>
              <a:ext uri="{FF2B5EF4-FFF2-40B4-BE49-F238E27FC236}">
                <a16:creationId xmlns:a16="http://schemas.microsoft.com/office/drawing/2014/main" id="{8C9BB090-903F-7141-8040-376390E8FE3B}"/>
              </a:ext>
            </a:extLst>
          </p:cNvPr>
          <p:cNvSpPr>
            <a:spLocks noGrp="1"/>
          </p:cNvSpPr>
          <p:nvPr>
            <p:ph type="title" hasCustomPrompt="1"/>
          </p:nvPr>
        </p:nvSpPr>
        <p:spPr>
          <a:xfrm>
            <a:off x="766763" y="508000"/>
            <a:ext cx="10671048" cy="492103"/>
          </a:xfrm>
        </p:spPr>
        <p:txBody>
          <a:bodyPr vert="horz" lIns="0" tIns="0" rIns="0" bIns="0" rtlCol="0" anchor="b">
            <a:noAutofit/>
          </a:bodyPr>
          <a:lstStyle>
            <a:lvl1pPr>
              <a:defRPr lang="en-US" sz="2400" b="1" i="0" baseline="0">
                <a:latin typeface="Oracle Sans Tab" panose="020B0503020204020204" pitchFamily="34" charset="0"/>
                <a:ea typeface="+mn-ea"/>
                <a:cs typeface="Oracle Sans Tab" panose="020B0503020204020204" pitchFamily="34" charset="0"/>
              </a:defRPr>
            </a:lvl1pPr>
          </a:lstStyle>
          <a:p>
            <a:pPr marL="0" lvl="0" indent="0">
              <a:spcBef>
                <a:spcPts val="1000"/>
              </a:spcBef>
              <a:buFont typeface="Arial" panose="020B0604020202020204" pitchFamily="34" charset="0"/>
            </a:pPr>
            <a:r>
              <a:rPr lang="en-US" dirty="0"/>
              <a:t>Title</a:t>
            </a:r>
          </a:p>
        </p:txBody>
      </p:sp>
      <p:sp>
        <p:nvSpPr>
          <p:cNvPr id="22" name="Subtitle">
            <a:extLst>
              <a:ext uri="{FF2B5EF4-FFF2-40B4-BE49-F238E27FC236}">
                <a16:creationId xmlns:a16="http://schemas.microsoft.com/office/drawing/2014/main" id="{F8627394-C302-DF4A-A2CC-76DC053BE227}"/>
              </a:ext>
            </a:extLst>
          </p:cNvPr>
          <p:cNvSpPr>
            <a:spLocks noGrp="1"/>
          </p:cNvSpPr>
          <p:nvPr>
            <p:ph type="body" sz="quarter" idx="27"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33" name="Picture Placeholder 1">
            <a:extLst>
              <a:ext uri="{FF2B5EF4-FFF2-40B4-BE49-F238E27FC236}">
                <a16:creationId xmlns:a16="http://schemas.microsoft.com/office/drawing/2014/main" id="{DC7ED535-9B24-2444-9E27-765F743C79F0}"/>
              </a:ext>
            </a:extLst>
          </p:cNvPr>
          <p:cNvSpPr>
            <a:spLocks noGrp="1"/>
          </p:cNvSpPr>
          <p:nvPr>
            <p:ph type="pic" sz="quarter" idx="23"/>
          </p:nvPr>
        </p:nvSpPr>
        <p:spPr>
          <a:xfrm>
            <a:off x="766763" y="1828800"/>
            <a:ext cx="1618488" cy="1618488"/>
          </a:xfrm>
          <a:prstGeom prst="rect">
            <a:avLst/>
          </a:prstGeom>
        </p:spPr>
        <p:txBody>
          <a:bodyPr/>
          <a:lstStyle/>
          <a:p>
            <a:r>
              <a:rPr lang="en-US"/>
              <a:t>Click icon to add picture</a:t>
            </a:r>
          </a:p>
        </p:txBody>
      </p:sp>
      <p:sp>
        <p:nvSpPr>
          <p:cNvPr id="25" name="Text Field 1">
            <a:extLst>
              <a:ext uri="{FF2B5EF4-FFF2-40B4-BE49-F238E27FC236}">
                <a16:creationId xmlns:a16="http://schemas.microsoft.com/office/drawing/2014/main" id="{C023883C-5CAF-9849-B009-1426F3585365}"/>
              </a:ext>
            </a:extLst>
          </p:cNvPr>
          <p:cNvSpPr>
            <a:spLocks noGrp="1"/>
          </p:cNvSpPr>
          <p:nvPr>
            <p:ph type="body" sz="quarter" idx="14"/>
          </p:nvPr>
        </p:nvSpPr>
        <p:spPr>
          <a:xfrm>
            <a:off x="2635245" y="1828800"/>
            <a:ext cx="3203704"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5" name="Picture Placeholder 2">
            <a:extLst>
              <a:ext uri="{FF2B5EF4-FFF2-40B4-BE49-F238E27FC236}">
                <a16:creationId xmlns:a16="http://schemas.microsoft.com/office/drawing/2014/main" id="{422BC426-FCDB-1347-93C5-E0102AEBC39C}"/>
              </a:ext>
            </a:extLst>
          </p:cNvPr>
          <p:cNvSpPr>
            <a:spLocks noGrp="1" noChangeAspect="1"/>
          </p:cNvSpPr>
          <p:nvPr>
            <p:ph type="pic" sz="quarter" idx="25"/>
          </p:nvPr>
        </p:nvSpPr>
        <p:spPr>
          <a:xfrm>
            <a:off x="6350303" y="1828800"/>
            <a:ext cx="1618488" cy="1618488"/>
          </a:xfrm>
          <a:prstGeom prst="rect">
            <a:avLst/>
          </a:prstGeom>
        </p:spPr>
        <p:txBody>
          <a:bodyPr/>
          <a:lstStyle/>
          <a:p>
            <a:r>
              <a:rPr lang="en-US"/>
              <a:t>Click icon to add picture</a:t>
            </a:r>
          </a:p>
        </p:txBody>
      </p:sp>
      <p:sp>
        <p:nvSpPr>
          <p:cNvPr id="31" name="Text Field 2">
            <a:extLst>
              <a:ext uri="{FF2B5EF4-FFF2-40B4-BE49-F238E27FC236}">
                <a16:creationId xmlns:a16="http://schemas.microsoft.com/office/drawing/2014/main" id="{0EDDA99D-1B70-A347-9716-4968C6A671A3}"/>
              </a:ext>
            </a:extLst>
          </p:cNvPr>
          <p:cNvSpPr>
            <a:spLocks noGrp="1"/>
          </p:cNvSpPr>
          <p:nvPr>
            <p:ph type="body" sz="quarter" idx="21"/>
          </p:nvPr>
        </p:nvSpPr>
        <p:spPr>
          <a:xfrm>
            <a:off x="8224823" y="1828800"/>
            <a:ext cx="3203704"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4" name="Picture Placeholder 3">
            <a:extLst>
              <a:ext uri="{FF2B5EF4-FFF2-40B4-BE49-F238E27FC236}">
                <a16:creationId xmlns:a16="http://schemas.microsoft.com/office/drawing/2014/main" id="{B5E51CE6-D9C1-DD40-936F-2F700452F826}"/>
              </a:ext>
            </a:extLst>
          </p:cNvPr>
          <p:cNvSpPr>
            <a:spLocks noGrp="1" noChangeAspect="1"/>
          </p:cNvSpPr>
          <p:nvPr>
            <p:ph type="pic" sz="quarter" idx="24"/>
          </p:nvPr>
        </p:nvSpPr>
        <p:spPr>
          <a:xfrm>
            <a:off x="766763" y="4222112"/>
            <a:ext cx="1618488" cy="1618488"/>
          </a:xfrm>
          <a:prstGeom prst="rect">
            <a:avLst/>
          </a:prstGeom>
        </p:spPr>
        <p:txBody>
          <a:bodyPr/>
          <a:lstStyle/>
          <a:p>
            <a:r>
              <a:rPr lang="en-US"/>
              <a:t>Click icon to add picture</a:t>
            </a:r>
          </a:p>
        </p:txBody>
      </p:sp>
      <p:sp>
        <p:nvSpPr>
          <p:cNvPr id="29" name="Text Field 3">
            <a:extLst>
              <a:ext uri="{FF2B5EF4-FFF2-40B4-BE49-F238E27FC236}">
                <a16:creationId xmlns:a16="http://schemas.microsoft.com/office/drawing/2014/main" id="{031D2CD6-C0D8-8147-83B7-2E2A8E87228F}"/>
              </a:ext>
            </a:extLst>
          </p:cNvPr>
          <p:cNvSpPr>
            <a:spLocks noGrp="1"/>
          </p:cNvSpPr>
          <p:nvPr>
            <p:ph type="body" sz="quarter" idx="20"/>
          </p:nvPr>
        </p:nvSpPr>
        <p:spPr>
          <a:xfrm>
            <a:off x="2635245" y="4222112"/>
            <a:ext cx="3203704"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6" name="Picture Placeholder 4">
            <a:extLst>
              <a:ext uri="{FF2B5EF4-FFF2-40B4-BE49-F238E27FC236}">
                <a16:creationId xmlns:a16="http://schemas.microsoft.com/office/drawing/2014/main" id="{E401E47D-2565-384E-8A5E-2C02D2EAAAAB}"/>
              </a:ext>
            </a:extLst>
          </p:cNvPr>
          <p:cNvSpPr>
            <a:spLocks noGrp="1" noChangeAspect="1"/>
          </p:cNvSpPr>
          <p:nvPr>
            <p:ph type="pic" sz="quarter" idx="26"/>
          </p:nvPr>
        </p:nvSpPr>
        <p:spPr>
          <a:xfrm>
            <a:off x="6350303" y="4222112"/>
            <a:ext cx="1618488" cy="1618488"/>
          </a:xfrm>
          <a:prstGeom prst="rect">
            <a:avLst/>
          </a:prstGeom>
        </p:spPr>
        <p:txBody>
          <a:bodyPr/>
          <a:lstStyle/>
          <a:p>
            <a:r>
              <a:rPr lang="en-US"/>
              <a:t>Click icon to add picture</a:t>
            </a:r>
          </a:p>
        </p:txBody>
      </p:sp>
      <p:sp>
        <p:nvSpPr>
          <p:cNvPr id="32" name="Text Field 4">
            <a:extLst>
              <a:ext uri="{FF2B5EF4-FFF2-40B4-BE49-F238E27FC236}">
                <a16:creationId xmlns:a16="http://schemas.microsoft.com/office/drawing/2014/main" id="{41923FF5-9A13-1F4B-89D9-62FE2B438352}"/>
              </a:ext>
            </a:extLst>
          </p:cNvPr>
          <p:cNvSpPr>
            <a:spLocks noGrp="1"/>
          </p:cNvSpPr>
          <p:nvPr>
            <p:ph type="body" sz="quarter" idx="22"/>
          </p:nvPr>
        </p:nvSpPr>
        <p:spPr>
          <a:xfrm>
            <a:off x="8224823" y="4222112"/>
            <a:ext cx="3203704"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Slide Number">
            <a:extLst>
              <a:ext uri="{FF2B5EF4-FFF2-40B4-BE49-F238E27FC236}">
                <a16:creationId xmlns:a16="http://schemas.microsoft.com/office/drawing/2014/main" id="{237B0D71-84FB-B345-90D3-3D24EEBD0C2E}"/>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8" name="Footer">
            <a:extLst>
              <a:ext uri="{FF2B5EF4-FFF2-40B4-BE49-F238E27FC236}">
                <a16:creationId xmlns:a16="http://schemas.microsoft.com/office/drawing/2014/main" id="{DACB8D5A-1D6D-124B-A372-69C969095AF5}"/>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a:t>Copyright © 2020, Oracle and/or its affiliates  |  Confidential: Internal/Restricted/Highly Restricted</a:t>
            </a:r>
            <a:endParaRPr lang="en-US" dirty="0"/>
          </a:p>
        </p:txBody>
      </p:sp>
      <p:sp>
        <p:nvSpPr>
          <p:cNvPr id="3" name="Date">
            <a:extLst>
              <a:ext uri="{FF2B5EF4-FFF2-40B4-BE49-F238E27FC236}">
                <a16:creationId xmlns:a16="http://schemas.microsoft.com/office/drawing/2014/main" id="{9AB8C183-C6B7-4039-B155-6182ED1724B8}"/>
              </a:ext>
            </a:extLst>
          </p:cNvPr>
          <p:cNvSpPr>
            <a:spLocks noGrp="1"/>
          </p:cNvSpPr>
          <p:nvPr>
            <p:ph type="dt" sz="half" idx="28"/>
          </p:nvPr>
        </p:nvSpPr>
        <p:spPr/>
        <p:txBody>
          <a:bodyPr/>
          <a:lstStyle/>
          <a:p>
            <a:r>
              <a:rPr lang="en-US"/>
              <a:t>[Date]</a:t>
            </a:r>
            <a:endParaRPr lang="en-US" dirty="0"/>
          </a:p>
        </p:txBody>
      </p:sp>
    </p:spTree>
    <p:extLst>
      <p:ext uri="{BB962C8B-B14F-4D97-AF65-F5344CB8AC3E}">
        <p14:creationId xmlns:p14="http://schemas.microsoft.com/office/powerpoint/2010/main" val="3994469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Dark - Title/Subtitle Quad Infographic">
    <p:bg>
      <p:bgRef idx="1001">
        <a:schemeClr val="bg1"/>
      </p:bgRef>
    </p:bg>
    <p:spTree>
      <p:nvGrpSpPr>
        <p:cNvPr id="1" name=""/>
        <p:cNvGrpSpPr/>
        <p:nvPr/>
      </p:nvGrpSpPr>
      <p:grpSpPr>
        <a:xfrm>
          <a:off x="0" y="0"/>
          <a:ext cx="0" cy="0"/>
          <a:chOff x="0" y="0"/>
          <a:chExt cx="0" cy="0"/>
        </a:xfrm>
      </p:grpSpPr>
      <p:pic>
        <p:nvPicPr>
          <p:cNvPr id="21" name="Cloud">
            <a:extLst>
              <a:ext uri="{FF2B5EF4-FFF2-40B4-BE49-F238E27FC236}">
                <a16:creationId xmlns:a16="http://schemas.microsoft.com/office/drawing/2014/main" id="{8CAE03BE-473C-480E-8678-463CF6F92416}"/>
              </a:ext>
              <a:ext uri="{C183D7F6-B498-43B3-948B-1728B52AA6E4}">
                <adec:decorative xmlns:adec="http://schemas.microsoft.com/office/drawing/2017/decorative" val="1"/>
              </a:ext>
            </a:extLst>
          </p:cNvPr>
          <p:cNvPicPr>
            <a:picLocks noChangeAspect="1"/>
          </p:cNvPicPr>
          <p:nvPr userDrawn="1"/>
        </p:nvPicPr>
        <p:blipFill rotWithShape="1">
          <a:blip r:embed="rId2" cstate="email">
            <a:alphaModFix amt="80000"/>
            <a:extLst>
              <a:ext uri="{28A0092B-C50C-407E-A947-70E740481C1C}">
                <a14:useLocalDpi xmlns:a14="http://schemas.microsoft.com/office/drawing/2010/main" val="0"/>
              </a:ext>
            </a:extLst>
          </a:blip>
          <a:srcRect t="27244" b="25737"/>
          <a:stretch/>
        </p:blipFill>
        <p:spPr bwMode="invGray">
          <a:xfrm>
            <a:off x="6694964" y="508001"/>
            <a:ext cx="5101904" cy="1271180"/>
          </a:xfrm>
          <a:prstGeom prst="rect">
            <a:avLst/>
          </a:prstGeom>
        </p:spPr>
      </p:pic>
      <p:sp>
        <p:nvSpPr>
          <p:cNvPr id="24" name="Title">
            <a:extLst>
              <a:ext uri="{FF2B5EF4-FFF2-40B4-BE49-F238E27FC236}">
                <a16:creationId xmlns:a16="http://schemas.microsoft.com/office/drawing/2014/main" id="{8C9BB090-903F-7141-8040-376390E8FE3B}"/>
              </a:ext>
            </a:extLst>
          </p:cNvPr>
          <p:cNvSpPr>
            <a:spLocks noGrp="1"/>
          </p:cNvSpPr>
          <p:nvPr>
            <p:ph type="title" hasCustomPrompt="1"/>
          </p:nvPr>
        </p:nvSpPr>
        <p:spPr>
          <a:xfrm>
            <a:off x="766763" y="508000"/>
            <a:ext cx="10671048" cy="492103"/>
          </a:xfrm>
        </p:spPr>
        <p:txBody>
          <a:bodyPr vert="horz" lIns="0" tIns="0" rIns="0" bIns="0" rtlCol="0" anchor="b">
            <a:noAutofit/>
          </a:bodyPr>
          <a:lstStyle>
            <a:lvl1pPr>
              <a:defRPr lang="en-US" sz="2400" b="1" i="0" baseline="0">
                <a:latin typeface="Oracle Sans Tab" panose="020B0503020204020204" pitchFamily="34" charset="0"/>
                <a:ea typeface="+mn-ea"/>
                <a:cs typeface="Oracle Sans Tab" panose="020B0503020204020204" pitchFamily="34" charset="0"/>
              </a:defRPr>
            </a:lvl1pPr>
          </a:lstStyle>
          <a:p>
            <a:pPr marL="0" lvl="0" indent="0">
              <a:spcBef>
                <a:spcPts val="1000"/>
              </a:spcBef>
              <a:buFont typeface="Arial" panose="020B0604020202020204" pitchFamily="34" charset="0"/>
            </a:pPr>
            <a:r>
              <a:rPr lang="en-US" dirty="0"/>
              <a:t>Title</a:t>
            </a:r>
          </a:p>
        </p:txBody>
      </p:sp>
      <p:sp>
        <p:nvSpPr>
          <p:cNvPr id="22" name="Subtitle">
            <a:extLst>
              <a:ext uri="{FF2B5EF4-FFF2-40B4-BE49-F238E27FC236}">
                <a16:creationId xmlns:a16="http://schemas.microsoft.com/office/drawing/2014/main" id="{F8627394-C302-DF4A-A2CC-76DC053BE227}"/>
              </a:ext>
            </a:extLst>
          </p:cNvPr>
          <p:cNvSpPr>
            <a:spLocks noGrp="1"/>
          </p:cNvSpPr>
          <p:nvPr>
            <p:ph type="body" sz="quarter" idx="27"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33" name="Picture Placeholder 1">
            <a:extLst>
              <a:ext uri="{FF2B5EF4-FFF2-40B4-BE49-F238E27FC236}">
                <a16:creationId xmlns:a16="http://schemas.microsoft.com/office/drawing/2014/main" id="{DC7ED535-9B24-2444-9E27-765F743C79F0}"/>
              </a:ext>
            </a:extLst>
          </p:cNvPr>
          <p:cNvSpPr>
            <a:spLocks noGrp="1"/>
          </p:cNvSpPr>
          <p:nvPr>
            <p:ph type="pic" sz="quarter" idx="23"/>
          </p:nvPr>
        </p:nvSpPr>
        <p:spPr>
          <a:xfrm>
            <a:off x="766763" y="1828800"/>
            <a:ext cx="1618488" cy="1618488"/>
          </a:xfrm>
          <a:prstGeom prst="rect">
            <a:avLst/>
          </a:prstGeom>
        </p:spPr>
        <p:txBody>
          <a:bodyPr/>
          <a:lstStyle/>
          <a:p>
            <a:r>
              <a:rPr lang="en-US"/>
              <a:t>Click icon to add picture</a:t>
            </a:r>
          </a:p>
        </p:txBody>
      </p:sp>
      <p:sp>
        <p:nvSpPr>
          <p:cNvPr id="25" name="Text Field 1">
            <a:extLst>
              <a:ext uri="{FF2B5EF4-FFF2-40B4-BE49-F238E27FC236}">
                <a16:creationId xmlns:a16="http://schemas.microsoft.com/office/drawing/2014/main" id="{C023883C-5CAF-9849-B009-1426F3585365}"/>
              </a:ext>
            </a:extLst>
          </p:cNvPr>
          <p:cNvSpPr>
            <a:spLocks noGrp="1"/>
          </p:cNvSpPr>
          <p:nvPr>
            <p:ph type="body" sz="quarter" idx="14"/>
          </p:nvPr>
        </p:nvSpPr>
        <p:spPr>
          <a:xfrm>
            <a:off x="2635245" y="1828800"/>
            <a:ext cx="3203704"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5" name="Picture Placeholder 2">
            <a:extLst>
              <a:ext uri="{FF2B5EF4-FFF2-40B4-BE49-F238E27FC236}">
                <a16:creationId xmlns:a16="http://schemas.microsoft.com/office/drawing/2014/main" id="{422BC426-FCDB-1347-93C5-E0102AEBC39C}"/>
              </a:ext>
            </a:extLst>
          </p:cNvPr>
          <p:cNvSpPr>
            <a:spLocks noGrp="1" noChangeAspect="1"/>
          </p:cNvSpPr>
          <p:nvPr>
            <p:ph type="pic" sz="quarter" idx="25"/>
          </p:nvPr>
        </p:nvSpPr>
        <p:spPr>
          <a:xfrm>
            <a:off x="6350303" y="1828800"/>
            <a:ext cx="1618488" cy="1618488"/>
          </a:xfrm>
          <a:prstGeom prst="rect">
            <a:avLst/>
          </a:prstGeom>
        </p:spPr>
        <p:txBody>
          <a:bodyPr/>
          <a:lstStyle/>
          <a:p>
            <a:r>
              <a:rPr lang="en-US"/>
              <a:t>Click icon to add picture</a:t>
            </a:r>
          </a:p>
        </p:txBody>
      </p:sp>
      <p:sp>
        <p:nvSpPr>
          <p:cNvPr id="31" name="Text Field 2">
            <a:extLst>
              <a:ext uri="{FF2B5EF4-FFF2-40B4-BE49-F238E27FC236}">
                <a16:creationId xmlns:a16="http://schemas.microsoft.com/office/drawing/2014/main" id="{0EDDA99D-1B70-A347-9716-4968C6A671A3}"/>
              </a:ext>
            </a:extLst>
          </p:cNvPr>
          <p:cNvSpPr>
            <a:spLocks noGrp="1"/>
          </p:cNvSpPr>
          <p:nvPr>
            <p:ph type="body" sz="quarter" idx="21"/>
          </p:nvPr>
        </p:nvSpPr>
        <p:spPr>
          <a:xfrm>
            <a:off x="8224823" y="1828800"/>
            <a:ext cx="3203704"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4" name="Picture Placeholder 3">
            <a:extLst>
              <a:ext uri="{FF2B5EF4-FFF2-40B4-BE49-F238E27FC236}">
                <a16:creationId xmlns:a16="http://schemas.microsoft.com/office/drawing/2014/main" id="{B5E51CE6-D9C1-DD40-936F-2F700452F826}"/>
              </a:ext>
            </a:extLst>
          </p:cNvPr>
          <p:cNvSpPr>
            <a:spLocks noGrp="1" noChangeAspect="1"/>
          </p:cNvSpPr>
          <p:nvPr>
            <p:ph type="pic" sz="quarter" idx="24"/>
          </p:nvPr>
        </p:nvSpPr>
        <p:spPr>
          <a:xfrm>
            <a:off x="766763" y="4222112"/>
            <a:ext cx="1618488" cy="1618488"/>
          </a:xfrm>
          <a:prstGeom prst="rect">
            <a:avLst/>
          </a:prstGeom>
        </p:spPr>
        <p:txBody>
          <a:bodyPr/>
          <a:lstStyle/>
          <a:p>
            <a:r>
              <a:rPr lang="en-US"/>
              <a:t>Click icon to add picture</a:t>
            </a:r>
          </a:p>
        </p:txBody>
      </p:sp>
      <p:sp>
        <p:nvSpPr>
          <p:cNvPr id="29" name="Text Field 3">
            <a:extLst>
              <a:ext uri="{FF2B5EF4-FFF2-40B4-BE49-F238E27FC236}">
                <a16:creationId xmlns:a16="http://schemas.microsoft.com/office/drawing/2014/main" id="{031D2CD6-C0D8-8147-83B7-2E2A8E87228F}"/>
              </a:ext>
            </a:extLst>
          </p:cNvPr>
          <p:cNvSpPr>
            <a:spLocks noGrp="1"/>
          </p:cNvSpPr>
          <p:nvPr>
            <p:ph type="body" sz="quarter" idx="20"/>
          </p:nvPr>
        </p:nvSpPr>
        <p:spPr>
          <a:xfrm>
            <a:off x="2635245" y="4222112"/>
            <a:ext cx="3203704"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6" name="Picture Placeholder 4">
            <a:extLst>
              <a:ext uri="{FF2B5EF4-FFF2-40B4-BE49-F238E27FC236}">
                <a16:creationId xmlns:a16="http://schemas.microsoft.com/office/drawing/2014/main" id="{E401E47D-2565-384E-8A5E-2C02D2EAAAAB}"/>
              </a:ext>
            </a:extLst>
          </p:cNvPr>
          <p:cNvSpPr>
            <a:spLocks noGrp="1" noChangeAspect="1"/>
          </p:cNvSpPr>
          <p:nvPr>
            <p:ph type="pic" sz="quarter" idx="26"/>
          </p:nvPr>
        </p:nvSpPr>
        <p:spPr>
          <a:xfrm>
            <a:off x="6350303" y="4222112"/>
            <a:ext cx="1618488" cy="1618488"/>
          </a:xfrm>
          <a:prstGeom prst="rect">
            <a:avLst/>
          </a:prstGeom>
        </p:spPr>
        <p:txBody>
          <a:bodyPr/>
          <a:lstStyle/>
          <a:p>
            <a:r>
              <a:rPr lang="en-US"/>
              <a:t>Click icon to add picture</a:t>
            </a:r>
          </a:p>
        </p:txBody>
      </p:sp>
      <p:sp>
        <p:nvSpPr>
          <p:cNvPr id="32" name="Text Field 4">
            <a:extLst>
              <a:ext uri="{FF2B5EF4-FFF2-40B4-BE49-F238E27FC236}">
                <a16:creationId xmlns:a16="http://schemas.microsoft.com/office/drawing/2014/main" id="{41923FF5-9A13-1F4B-89D9-62FE2B438352}"/>
              </a:ext>
            </a:extLst>
          </p:cNvPr>
          <p:cNvSpPr>
            <a:spLocks noGrp="1"/>
          </p:cNvSpPr>
          <p:nvPr>
            <p:ph type="body" sz="quarter" idx="22"/>
          </p:nvPr>
        </p:nvSpPr>
        <p:spPr>
          <a:xfrm>
            <a:off x="8224823" y="4222112"/>
            <a:ext cx="3203704"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Slide Number">
            <a:extLst>
              <a:ext uri="{FF2B5EF4-FFF2-40B4-BE49-F238E27FC236}">
                <a16:creationId xmlns:a16="http://schemas.microsoft.com/office/drawing/2014/main" id="{237B0D71-84FB-B345-90D3-3D24EEBD0C2E}"/>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8" name="Footer">
            <a:extLst>
              <a:ext uri="{FF2B5EF4-FFF2-40B4-BE49-F238E27FC236}">
                <a16:creationId xmlns:a16="http://schemas.microsoft.com/office/drawing/2014/main" id="{DACB8D5A-1D6D-124B-A372-69C969095AF5}"/>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a:t>Copyright © 2020, Oracle and/or its affiliates  |  Confidential: Internal/Restricted/Highly Restricted</a:t>
            </a:r>
            <a:endParaRPr lang="en-US" dirty="0"/>
          </a:p>
        </p:txBody>
      </p:sp>
      <p:sp>
        <p:nvSpPr>
          <p:cNvPr id="2" name="Date">
            <a:extLst>
              <a:ext uri="{FF2B5EF4-FFF2-40B4-BE49-F238E27FC236}">
                <a16:creationId xmlns:a16="http://schemas.microsoft.com/office/drawing/2014/main" id="{D9934A67-AA2F-42E3-B34C-A006097AC6D1}"/>
              </a:ext>
            </a:extLst>
          </p:cNvPr>
          <p:cNvSpPr>
            <a:spLocks noGrp="1"/>
          </p:cNvSpPr>
          <p:nvPr>
            <p:ph type="dt" sz="half" idx="28"/>
          </p:nvPr>
        </p:nvSpPr>
        <p:spPr/>
        <p:txBody>
          <a:bodyPr/>
          <a:lstStyle/>
          <a:p>
            <a:r>
              <a:rPr lang="en-US"/>
              <a:t>[Date]</a:t>
            </a:r>
            <a:endParaRPr lang="en-US" dirty="0"/>
          </a:p>
        </p:txBody>
      </p:sp>
    </p:spTree>
    <p:extLst>
      <p:ext uri="{BB962C8B-B14F-4D97-AF65-F5344CB8AC3E}">
        <p14:creationId xmlns:p14="http://schemas.microsoft.com/office/powerpoint/2010/main" val="28923487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Light - Metric">
    <p:spTree>
      <p:nvGrpSpPr>
        <p:cNvPr id="1" name=""/>
        <p:cNvGrpSpPr/>
        <p:nvPr/>
      </p:nvGrpSpPr>
      <p:grpSpPr>
        <a:xfrm>
          <a:off x="0" y="0"/>
          <a:ext cx="0" cy="0"/>
          <a:chOff x="0" y="0"/>
          <a:chExt cx="0" cy="0"/>
        </a:xfrm>
      </p:grpSpPr>
      <p:pic>
        <p:nvPicPr>
          <p:cNvPr id="21" name="Data Texture Image">
            <a:extLst>
              <a:ext uri="{FF2B5EF4-FFF2-40B4-BE49-F238E27FC236}">
                <a16:creationId xmlns:a16="http://schemas.microsoft.com/office/drawing/2014/main" id="{B8655406-E8E9-45CA-B4B8-93397F8AB010}"/>
              </a:ext>
              <a:ext uri="{C183D7F6-B498-43B3-948B-1728B52AA6E4}">
                <adec:decorative xmlns:adec="http://schemas.microsoft.com/office/drawing/2017/decorative" val="1"/>
              </a:ext>
            </a:extLst>
          </p:cNvPr>
          <p:cNvPicPr>
            <a:picLocks noChangeAspect="1"/>
          </p:cNvPicPr>
          <p:nvPr userDrawn="1"/>
        </p:nvPicPr>
        <p:blipFill rotWithShape="1">
          <a:blip r:embed="rId2" cstate="email">
            <a:alphaModFix amt="30000"/>
            <a:extLst>
              <a:ext uri="{28A0092B-C50C-407E-A947-70E740481C1C}">
                <a14:useLocalDpi xmlns:a14="http://schemas.microsoft.com/office/drawing/2010/main" val="0"/>
              </a:ext>
            </a:extLst>
          </a:blip>
          <a:srcRect l="49997"/>
          <a:stretch/>
        </p:blipFill>
        <p:spPr>
          <a:xfrm>
            <a:off x="6095652" y="0"/>
            <a:ext cx="6096348" cy="6858000"/>
          </a:xfrm>
          <a:prstGeom prst="rect">
            <a:avLst/>
          </a:prstGeom>
        </p:spPr>
      </p:pic>
      <p:pic>
        <p:nvPicPr>
          <p:cNvPr id="23" name="OTag">
            <a:extLst>
              <a:ext uri="{FF2B5EF4-FFF2-40B4-BE49-F238E27FC236}">
                <a16:creationId xmlns:a16="http://schemas.microsoft.com/office/drawing/2014/main" id="{000C5F04-372F-427E-81C5-11434B35699B}"/>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71217" y="6355080"/>
            <a:ext cx="502920" cy="502920"/>
          </a:xfrm>
          <a:prstGeom prst="rect">
            <a:avLst/>
          </a:prstGeom>
        </p:spPr>
      </p:pic>
      <p:pic>
        <p:nvPicPr>
          <p:cNvPr id="22" name="Abstract Pattern Strip">
            <a:extLst>
              <a:ext uri="{FF2B5EF4-FFF2-40B4-BE49-F238E27FC236}">
                <a16:creationId xmlns:a16="http://schemas.microsoft.com/office/drawing/2014/main" id="{79609DDF-9254-400D-B4BC-87BCA98D0B91}"/>
              </a:ext>
              <a:ext uri="{C183D7F6-B498-43B3-948B-1728B52AA6E4}">
                <adec:decorative xmlns:adec="http://schemas.microsoft.com/office/drawing/2017/decorative" val="1"/>
              </a:ext>
            </a:extLst>
          </p:cNvPr>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11895" y="0"/>
            <a:ext cx="12192000" cy="254000"/>
          </a:xfrm>
          <a:prstGeom prst="rect">
            <a:avLst/>
          </a:prstGeom>
        </p:spPr>
      </p:pic>
      <p:sp>
        <p:nvSpPr>
          <p:cNvPr id="3" name="Metric">
            <a:extLst>
              <a:ext uri="{FF2B5EF4-FFF2-40B4-BE49-F238E27FC236}">
                <a16:creationId xmlns:a16="http://schemas.microsoft.com/office/drawing/2014/main" id="{1922C752-ED3E-4C21-9DC2-8EE8BF815DEA}"/>
              </a:ext>
            </a:extLst>
          </p:cNvPr>
          <p:cNvSpPr>
            <a:spLocks noGrp="1"/>
          </p:cNvSpPr>
          <p:nvPr>
            <p:ph type="title" hasCustomPrompt="1"/>
          </p:nvPr>
        </p:nvSpPr>
        <p:spPr>
          <a:xfrm>
            <a:off x="768875" y="2297203"/>
            <a:ext cx="5078335" cy="877163"/>
          </a:xfrm>
          <a:noFill/>
        </p:spPr>
        <p:txBody>
          <a:bodyPr vert="horz" wrap="square" lIns="0" tIns="0" rIns="0" bIns="0" rtlCol="0" anchor="b" anchorCtr="0">
            <a:spAutoFit/>
          </a:bodyPr>
          <a:lstStyle>
            <a:lvl1pPr>
              <a:defRPr lang="en-US" sz="6000" b="0">
                <a:solidFill>
                  <a:srgbClr val="AE562C"/>
                </a:solidFill>
                <a:latin typeface="Georgia" panose="02040502050405020303" pitchFamily="18" charset="0"/>
                <a:cs typeface="Oracle Sans Tab" panose="020B0503020204020204" pitchFamily="34" charset="0"/>
              </a:defRPr>
            </a:lvl1pPr>
          </a:lstStyle>
          <a:p>
            <a:pPr lvl="0"/>
            <a:r>
              <a:rPr lang="en-US" dirty="0"/>
              <a:t>XX%</a:t>
            </a:r>
          </a:p>
        </p:txBody>
      </p:sp>
      <p:cxnSp>
        <p:nvCxnSpPr>
          <p:cNvPr id="17" name="Accent Mark">
            <a:extLst>
              <a:ext uri="{FF2B5EF4-FFF2-40B4-BE49-F238E27FC236}">
                <a16:creationId xmlns:a16="http://schemas.microsoft.com/office/drawing/2014/main" id="{3F1F789C-055A-B94A-B592-6BAC45CA4CA5}"/>
              </a:ext>
              <a:ext uri="{C183D7F6-B498-43B3-948B-1728B52AA6E4}">
                <adec:decorative xmlns:adec="http://schemas.microsoft.com/office/drawing/2017/decorative" val="1"/>
              </a:ext>
            </a:extLst>
          </p:cNvPr>
          <p:cNvCxnSpPr>
            <a:cxnSpLocks/>
          </p:cNvCxnSpPr>
          <p:nvPr userDrawn="1"/>
        </p:nvCxnSpPr>
        <p:spPr>
          <a:xfrm flipH="1">
            <a:off x="768095" y="3831318"/>
            <a:ext cx="320040"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4" name="Content">
            <a:extLst>
              <a:ext uri="{FF2B5EF4-FFF2-40B4-BE49-F238E27FC236}">
                <a16:creationId xmlns:a16="http://schemas.microsoft.com/office/drawing/2014/main" id="{6FFB33C6-31EA-4D15-AC3F-377D699FA842}"/>
              </a:ext>
            </a:extLst>
          </p:cNvPr>
          <p:cNvSpPr>
            <a:spLocks noGrp="1"/>
          </p:cNvSpPr>
          <p:nvPr>
            <p:ph sz="quarter" idx="14"/>
          </p:nvPr>
        </p:nvSpPr>
        <p:spPr>
          <a:xfrm>
            <a:off x="775225" y="4649788"/>
            <a:ext cx="5072063" cy="1457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a:extLst>
              <a:ext uri="{FF2B5EF4-FFF2-40B4-BE49-F238E27FC236}">
                <a16:creationId xmlns:a16="http://schemas.microsoft.com/office/drawing/2014/main" id="{FCAAB249-B453-7C45-A6AF-DF393B62BD8C}"/>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0" name="Footer">
            <a:extLst>
              <a:ext uri="{FF2B5EF4-FFF2-40B4-BE49-F238E27FC236}">
                <a16:creationId xmlns:a16="http://schemas.microsoft.com/office/drawing/2014/main" id="{4800481F-70FF-124B-B394-1EA7F1950D2A}"/>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a:t>Copyright © 2020, Oracle and/or its affiliates  |  Confidential: Internal/Restricted/Highly Restricted</a:t>
            </a:r>
            <a:endParaRPr lang="en-US" dirty="0"/>
          </a:p>
        </p:txBody>
      </p:sp>
      <p:sp>
        <p:nvSpPr>
          <p:cNvPr id="2" name="Date">
            <a:extLst>
              <a:ext uri="{FF2B5EF4-FFF2-40B4-BE49-F238E27FC236}">
                <a16:creationId xmlns:a16="http://schemas.microsoft.com/office/drawing/2014/main" id="{67939391-6A14-4347-8C62-692061B9C896}"/>
              </a:ext>
            </a:extLst>
          </p:cNvPr>
          <p:cNvSpPr>
            <a:spLocks noGrp="1"/>
          </p:cNvSpPr>
          <p:nvPr>
            <p:ph type="dt" sz="half" idx="13"/>
          </p:nvPr>
        </p:nvSpPr>
        <p:spPr/>
        <p:txBody>
          <a:bodyPr/>
          <a:lstStyle/>
          <a:p>
            <a:r>
              <a:rPr lang="en-US"/>
              <a:t>[Date]</a:t>
            </a:r>
            <a:endParaRPr lang="en-US" dirty="0"/>
          </a:p>
        </p:txBody>
      </p:sp>
    </p:spTree>
    <p:extLst>
      <p:ext uri="{BB962C8B-B14F-4D97-AF65-F5344CB8AC3E}">
        <p14:creationId xmlns:p14="http://schemas.microsoft.com/office/powerpoint/2010/main" val="8643916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Dark - Metric">
    <p:bg>
      <p:bgRef idx="1001">
        <a:schemeClr val="bg1"/>
      </p:bgRef>
    </p:bg>
    <p:spTree>
      <p:nvGrpSpPr>
        <p:cNvPr id="1" name=""/>
        <p:cNvGrpSpPr/>
        <p:nvPr/>
      </p:nvGrpSpPr>
      <p:grpSpPr>
        <a:xfrm>
          <a:off x="0" y="0"/>
          <a:ext cx="0" cy="0"/>
          <a:chOff x="0" y="0"/>
          <a:chExt cx="0" cy="0"/>
        </a:xfrm>
      </p:grpSpPr>
      <p:pic>
        <p:nvPicPr>
          <p:cNvPr id="16" name="Data Texture Image">
            <a:extLst>
              <a:ext uri="{FF2B5EF4-FFF2-40B4-BE49-F238E27FC236}">
                <a16:creationId xmlns:a16="http://schemas.microsoft.com/office/drawing/2014/main" id="{5EF36793-2D3B-489B-A752-A25472E9045D}"/>
              </a:ext>
              <a:ext uri="{C183D7F6-B498-43B3-948B-1728B52AA6E4}">
                <adec:decorative xmlns:adec="http://schemas.microsoft.com/office/drawing/2017/decorative" val="1"/>
              </a:ext>
            </a:extLst>
          </p:cNvPr>
          <p:cNvPicPr>
            <a:picLocks noChangeAspect="1"/>
          </p:cNvPicPr>
          <p:nvPr userDrawn="1"/>
        </p:nvPicPr>
        <p:blipFill rotWithShape="1">
          <a:blip r:embed="rId2" cstate="email">
            <a:alphaModFix amt="20000"/>
            <a:extLst>
              <a:ext uri="{28A0092B-C50C-407E-A947-70E740481C1C}">
                <a14:useLocalDpi xmlns:a14="http://schemas.microsoft.com/office/drawing/2010/main" val="0"/>
              </a:ext>
            </a:extLst>
          </a:blip>
          <a:srcRect l="49997"/>
          <a:stretch/>
        </p:blipFill>
        <p:spPr bwMode="invGray">
          <a:xfrm>
            <a:off x="6095652" y="0"/>
            <a:ext cx="6096348" cy="6858000"/>
          </a:xfrm>
          <a:prstGeom prst="rect">
            <a:avLst/>
          </a:prstGeom>
        </p:spPr>
      </p:pic>
      <p:pic>
        <p:nvPicPr>
          <p:cNvPr id="12" name="OTag">
            <a:extLst>
              <a:ext uri="{FF2B5EF4-FFF2-40B4-BE49-F238E27FC236}">
                <a16:creationId xmlns:a16="http://schemas.microsoft.com/office/drawing/2014/main" id="{E8A7F756-6885-FD4D-8CAC-01911AF996CA}"/>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22" name="Abstract Pattern Strip">
            <a:extLst>
              <a:ext uri="{FF2B5EF4-FFF2-40B4-BE49-F238E27FC236}">
                <a16:creationId xmlns:a16="http://schemas.microsoft.com/office/drawing/2014/main" id="{79609DDF-9254-400D-B4BC-87BCA98D0B91}"/>
              </a:ext>
              <a:ext uri="{C183D7F6-B498-43B3-948B-1728B52AA6E4}">
                <adec:decorative xmlns:adec="http://schemas.microsoft.com/office/drawing/2017/decorative" val="1"/>
              </a:ext>
            </a:extLst>
          </p:cNvPr>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11895" y="0"/>
            <a:ext cx="12192000" cy="254000"/>
          </a:xfrm>
          <a:prstGeom prst="rect">
            <a:avLst/>
          </a:prstGeom>
        </p:spPr>
      </p:pic>
      <p:sp>
        <p:nvSpPr>
          <p:cNvPr id="3" name="Metric">
            <a:extLst>
              <a:ext uri="{FF2B5EF4-FFF2-40B4-BE49-F238E27FC236}">
                <a16:creationId xmlns:a16="http://schemas.microsoft.com/office/drawing/2014/main" id="{CD901049-F959-4458-9746-561FE2127909}"/>
              </a:ext>
            </a:extLst>
          </p:cNvPr>
          <p:cNvSpPr>
            <a:spLocks noGrp="1"/>
          </p:cNvSpPr>
          <p:nvPr>
            <p:ph type="title" hasCustomPrompt="1"/>
          </p:nvPr>
        </p:nvSpPr>
        <p:spPr>
          <a:xfrm>
            <a:off x="768875" y="2292687"/>
            <a:ext cx="5070745" cy="877163"/>
          </a:xfrm>
          <a:noFill/>
        </p:spPr>
        <p:txBody>
          <a:bodyPr vert="horz" wrap="square" lIns="0" tIns="0" rIns="0" bIns="0" rtlCol="0" anchor="b" anchorCtr="0">
            <a:spAutoFit/>
          </a:bodyPr>
          <a:lstStyle>
            <a:lvl1pPr>
              <a:defRPr lang="en-US" sz="6000" b="0">
                <a:solidFill>
                  <a:srgbClr val="759C6C"/>
                </a:solidFill>
                <a:latin typeface="Georgia" panose="02040502050405020303" pitchFamily="18" charset="0"/>
                <a:cs typeface="Oracle Sans Tab" panose="020B0503020204020204" pitchFamily="34" charset="0"/>
              </a:defRPr>
            </a:lvl1pPr>
          </a:lstStyle>
          <a:p>
            <a:pPr lvl="0"/>
            <a:r>
              <a:rPr lang="en-US" dirty="0"/>
              <a:t>XX%</a:t>
            </a:r>
          </a:p>
        </p:txBody>
      </p:sp>
      <p:cxnSp>
        <p:nvCxnSpPr>
          <p:cNvPr id="17" name="Accent Mark">
            <a:extLst>
              <a:ext uri="{FF2B5EF4-FFF2-40B4-BE49-F238E27FC236}">
                <a16:creationId xmlns:a16="http://schemas.microsoft.com/office/drawing/2014/main" id="{3F1F789C-055A-B94A-B592-6BAC45CA4CA5}"/>
              </a:ext>
              <a:ext uri="{C183D7F6-B498-43B3-948B-1728B52AA6E4}">
                <adec:decorative xmlns:adec="http://schemas.microsoft.com/office/drawing/2017/decorative" val="1"/>
              </a:ext>
            </a:extLst>
          </p:cNvPr>
          <p:cNvCxnSpPr>
            <a:cxnSpLocks/>
          </p:cNvCxnSpPr>
          <p:nvPr userDrawn="1"/>
        </p:nvCxnSpPr>
        <p:spPr>
          <a:xfrm flipH="1">
            <a:off x="768095" y="3824818"/>
            <a:ext cx="320040"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4" name="Content">
            <a:extLst>
              <a:ext uri="{FF2B5EF4-FFF2-40B4-BE49-F238E27FC236}">
                <a16:creationId xmlns:a16="http://schemas.microsoft.com/office/drawing/2014/main" id="{6FFB33C6-31EA-4D15-AC3F-377D699FA842}"/>
              </a:ext>
            </a:extLst>
          </p:cNvPr>
          <p:cNvSpPr>
            <a:spLocks noGrp="1"/>
          </p:cNvSpPr>
          <p:nvPr>
            <p:ph sz="quarter" idx="14"/>
          </p:nvPr>
        </p:nvSpPr>
        <p:spPr>
          <a:xfrm>
            <a:off x="775225" y="4649788"/>
            <a:ext cx="5072063" cy="1457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a:extLst>
              <a:ext uri="{FF2B5EF4-FFF2-40B4-BE49-F238E27FC236}">
                <a16:creationId xmlns:a16="http://schemas.microsoft.com/office/drawing/2014/main" id="{FCAAB249-B453-7C45-A6AF-DF393B62BD8C}"/>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0" name="Footer">
            <a:extLst>
              <a:ext uri="{FF2B5EF4-FFF2-40B4-BE49-F238E27FC236}">
                <a16:creationId xmlns:a16="http://schemas.microsoft.com/office/drawing/2014/main" id="{4800481F-70FF-124B-B394-1EA7F1950D2A}"/>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a:t>Copyright © 2020, Oracle and/or its affiliates  |  Confidential: Internal/Restricted/Highly Restricted</a:t>
            </a:r>
            <a:endParaRPr lang="en-US" dirty="0"/>
          </a:p>
        </p:txBody>
      </p:sp>
      <p:sp>
        <p:nvSpPr>
          <p:cNvPr id="2" name="Date">
            <a:extLst>
              <a:ext uri="{FF2B5EF4-FFF2-40B4-BE49-F238E27FC236}">
                <a16:creationId xmlns:a16="http://schemas.microsoft.com/office/drawing/2014/main" id="{67939391-6A14-4347-8C62-692061B9C896}"/>
              </a:ext>
            </a:extLst>
          </p:cNvPr>
          <p:cNvSpPr>
            <a:spLocks noGrp="1"/>
          </p:cNvSpPr>
          <p:nvPr>
            <p:ph type="dt" sz="half" idx="13"/>
          </p:nvPr>
        </p:nvSpPr>
        <p:spPr/>
        <p:txBody>
          <a:bodyPr/>
          <a:lstStyle/>
          <a:p>
            <a:r>
              <a:rPr lang="en-US"/>
              <a:t>[Date]</a:t>
            </a:r>
            <a:endParaRPr lang="en-US" dirty="0"/>
          </a:p>
        </p:txBody>
      </p:sp>
    </p:spTree>
    <p:extLst>
      <p:ext uri="{BB962C8B-B14F-4D97-AF65-F5344CB8AC3E}">
        <p14:creationId xmlns:p14="http://schemas.microsoft.com/office/powerpoint/2010/main" val="34152404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Light - Title">
    <p:spTree>
      <p:nvGrpSpPr>
        <p:cNvPr id="1" name=""/>
        <p:cNvGrpSpPr/>
        <p:nvPr/>
      </p:nvGrpSpPr>
      <p:grpSpPr>
        <a:xfrm>
          <a:off x="0" y="0"/>
          <a:ext cx="0" cy="0"/>
          <a:chOff x="0" y="0"/>
          <a:chExt cx="0" cy="0"/>
        </a:xfrm>
      </p:grpSpPr>
      <p:pic>
        <p:nvPicPr>
          <p:cNvPr id="28" name="Cloud">
            <a:extLst>
              <a:ext uri="{FF2B5EF4-FFF2-40B4-BE49-F238E27FC236}">
                <a16:creationId xmlns:a16="http://schemas.microsoft.com/office/drawing/2014/main" id="{C96C0F11-AAE4-4147-BF68-F2C0EE13073A}"/>
              </a:ext>
              <a:ext uri="{C183D7F6-B498-43B3-948B-1728B52AA6E4}">
                <adec:decorative xmlns:adec="http://schemas.microsoft.com/office/drawing/2017/decorative" val="1"/>
              </a:ext>
            </a:extLst>
          </p:cNvPr>
          <p:cNvPicPr>
            <a:picLocks noChangeAspect="1"/>
          </p:cNvPicPr>
          <p:nvPr userDrawn="1"/>
        </p:nvPicPr>
        <p:blipFill rotWithShape="1">
          <a:blip r:embed="rId2" cstate="email">
            <a:alphaModFix amt="80000"/>
            <a:extLst>
              <a:ext uri="{28A0092B-C50C-407E-A947-70E740481C1C}">
                <a14:useLocalDpi xmlns:a14="http://schemas.microsoft.com/office/drawing/2010/main" val="0"/>
              </a:ext>
            </a:extLst>
          </a:blip>
          <a:srcRect r="10072"/>
          <a:stretch/>
        </p:blipFill>
        <p:spPr>
          <a:xfrm>
            <a:off x="7860483" y="16173"/>
            <a:ext cx="4331518" cy="2552429"/>
          </a:xfrm>
          <a:prstGeom prst="rect">
            <a:avLst/>
          </a:prstGeom>
        </p:spPr>
      </p:pic>
      <p:pic>
        <p:nvPicPr>
          <p:cNvPr id="18" name="OTag">
            <a:extLst>
              <a:ext uri="{FF2B5EF4-FFF2-40B4-BE49-F238E27FC236}">
                <a16:creationId xmlns:a16="http://schemas.microsoft.com/office/drawing/2014/main" id="{7BFEFC66-2347-E947-A49E-DD43E74CCC27}"/>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2" name="Oracle Logo" descr="Oracle Logo">
            <a:extLst>
              <a:ext uri="{FF2B5EF4-FFF2-40B4-BE49-F238E27FC236}">
                <a16:creationId xmlns:a16="http://schemas.microsoft.com/office/drawing/2014/main" id="{37E7F181-1615-4A41-B1E8-B9FF5CDED018}"/>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44949" y="1132368"/>
            <a:ext cx="1524893" cy="320040"/>
          </a:xfrm>
          <a:prstGeom prst="rect">
            <a:avLst/>
          </a:prstGeom>
        </p:spPr>
      </p:pic>
      <p:sp>
        <p:nvSpPr>
          <p:cNvPr id="24" name="Title">
            <a:extLst>
              <a:ext uri="{FF2B5EF4-FFF2-40B4-BE49-F238E27FC236}">
                <a16:creationId xmlns:a16="http://schemas.microsoft.com/office/drawing/2014/main" id="{461BB5F1-8825-7944-96EB-8445317513F5}"/>
              </a:ext>
            </a:extLst>
          </p:cNvPr>
          <p:cNvSpPr>
            <a:spLocks noGrp="1"/>
          </p:cNvSpPr>
          <p:nvPr>
            <p:ph type="ctrTitle" hasCustomPrompt="1"/>
          </p:nvPr>
        </p:nvSpPr>
        <p:spPr>
          <a:xfrm>
            <a:off x="1018030" y="2459230"/>
            <a:ext cx="10158984" cy="1025922"/>
          </a:xfrm>
          <a:noFill/>
        </p:spPr>
        <p:txBody>
          <a:bodyPr wrap="square" anchor="b">
            <a:noAutofit/>
          </a:bodyPr>
          <a:lstStyle>
            <a:lvl1pPr algn="l">
              <a:lnSpc>
                <a:spcPts val="4000"/>
              </a:lnSpc>
              <a:defRPr sz="4000" b="0">
                <a:latin typeface="+mj-lt"/>
              </a:defRPr>
            </a:lvl1pPr>
          </a:lstStyle>
          <a:p>
            <a:r>
              <a:rPr lang="en-US" dirty="0"/>
              <a:t>Title goes here (up to two lines) </a:t>
            </a:r>
            <a:br>
              <a:rPr lang="en-US" dirty="0"/>
            </a:br>
            <a:r>
              <a:rPr lang="en-US" dirty="0"/>
              <a:t>Georgia Regular 40pt</a:t>
            </a:r>
          </a:p>
        </p:txBody>
      </p:sp>
      <p:sp>
        <p:nvSpPr>
          <p:cNvPr id="25" name="Subhead">
            <a:extLst>
              <a:ext uri="{FF2B5EF4-FFF2-40B4-BE49-F238E27FC236}">
                <a16:creationId xmlns:a16="http://schemas.microsoft.com/office/drawing/2014/main" id="{DE85AE1C-733D-7244-A6DA-C3ADBC76ED0C}"/>
              </a:ext>
            </a:extLst>
          </p:cNvPr>
          <p:cNvSpPr>
            <a:spLocks noGrp="1"/>
          </p:cNvSpPr>
          <p:nvPr>
            <p:ph type="body" sz="quarter" idx="33" hasCustomPrompt="1"/>
          </p:nvPr>
        </p:nvSpPr>
        <p:spPr>
          <a:xfrm>
            <a:off x="1018030" y="3519553"/>
            <a:ext cx="10158984" cy="341247"/>
          </a:xfrm>
          <a:prstGeom prst="rect">
            <a:avLst/>
          </a:prstGeom>
          <a:noFill/>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rgbClr val="AE562C"/>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cxnSp>
        <p:nvCxnSpPr>
          <p:cNvPr id="20" name="Accent Mark">
            <a:extLst>
              <a:ext uri="{FF2B5EF4-FFF2-40B4-BE49-F238E27FC236}">
                <a16:creationId xmlns:a16="http://schemas.microsoft.com/office/drawing/2014/main" id="{C0527C56-7847-40ED-B0B0-5D84451B0617}"/>
              </a:ext>
              <a:ext uri="{C183D7F6-B498-43B3-948B-1728B52AA6E4}">
                <adec:decorative xmlns:adec="http://schemas.microsoft.com/office/drawing/2017/decorative" val="1"/>
              </a:ext>
            </a:extLst>
          </p:cNvPr>
          <p:cNvCxnSpPr>
            <a:cxnSpLocks/>
          </p:cNvCxnSpPr>
          <p:nvPr userDrawn="1"/>
        </p:nvCxnSpPr>
        <p:spPr>
          <a:xfrm flipH="1">
            <a:off x="1023271" y="4086851"/>
            <a:ext cx="228600"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11" name="Text Field">
            <a:extLst>
              <a:ext uri="{FF2B5EF4-FFF2-40B4-BE49-F238E27FC236}">
                <a16:creationId xmlns:a16="http://schemas.microsoft.com/office/drawing/2014/main" id="{5096A149-B6C9-A04E-A2B0-54CCFAA42526}"/>
              </a:ext>
            </a:extLst>
          </p:cNvPr>
          <p:cNvSpPr>
            <a:spLocks noGrp="1"/>
          </p:cNvSpPr>
          <p:nvPr>
            <p:ph type="body" sz="quarter" idx="35" hasCustomPrompt="1"/>
          </p:nvPr>
        </p:nvSpPr>
        <p:spPr>
          <a:xfrm>
            <a:off x="1018030" y="4346423"/>
            <a:ext cx="5077970" cy="266291"/>
          </a:xfrm>
          <a:prstGeom prst="rect">
            <a:avLst/>
          </a:prstGeom>
          <a:noFill/>
        </p:spPr>
        <p:txBody>
          <a:bodyPr>
            <a:noAutofit/>
          </a:bodyPr>
          <a:lstStyle>
            <a:lvl1pPr>
              <a:defRPr b="1"/>
            </a:lvl1pPr>
          </a:lstStyle>
          <a:p>
            <a:pPr lvl="0"/>
            <a:r>
              <a:rPr lang="en-US" dirty="0"/>
              <a:t>Name</a:t>
            </a:r>
          </a:p>
        </p:txBody>
      </p:sp>
      <p:sp>
        <p:nvSpPr>
          <p:cNvPr id="10" name="Text Field 2">
            <a:extLst>
              <a:ext uri="{FF2B5EF4-FFF2-40B4-BE49-F238E27FC236}">
                <a16:creationId xmlns:a16="http://schemas.microsoft.com/office/drawing/2014/main" id="{A57492F9-1AD2-9346-9BB6-C0CF36DEF5ED}"/>
              </a:ext>
            </a:extLst>
          </p:cNvPr>
          <p:cNvSpPr>
            <a:spLocks noGrp="1"/>
          </p:cNvSpPr>
          <p:nvPr>
            <p:ph type="body" sz="quarter" idx="34" hasCustomPrompt="1"/>
          </p:nvPr>
        </p:nvSpPr>
        <p:spPr>
          <a:xfrm>
            <a:off x="1018030" y="4684016"/>
            <a:ext cx="5077970" cy="895181"/>
          </a:xfrm>
          <a:prstGeom prst="rect">
            <a:avLst/>
          </a:prstGeom>
          <a:noFill/>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2019</a:t>
            </a:r>
          </a:p>
        </p:txBody>
      </p:sp>
    </p:spTree>
    <p:extLst>
      <p:ext uri="{BB962C8B-B14F-4D97-AF65-F5344CB8AC3E}">
        <p14:creationId xmlns:p14="http://schemas.microsoft.com/office/powerpoint/2010/main" val="31163996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p:cSld name="Light - Data Texture 07 Blank">
    <p:bg>
      <p:bgRef idx="1001">
        <a:schemeClr val="bg1"/>
      </p:bgRef>
    </p:bg>
    <p:spTree>
      <p:nvGrpSpPr>
        <p:cNvPr id="1" name=""/>
        <p:cNvGrpSpPr/>
        <p:nvPr/>
      </p:nvGrpSpPr>
      <p:grpSpPr>
        <a:xfrm>
          <a:off x="0" y="0"/>
          <a:ext cx="0" cy="0"/>
          <a:chOff x="0" y="0"/>
          <a:chExt cx="0" cy="0"/>
        </a:xfrm>
      </p:grpSpPr>
      <p:pic>
        <p:nvPicPr>
          <p:cNvPr id="14" name="Data Texture Image">
            <a:extLst>
              <a:ext uri="{FF2B5EF4-FFF2-40B4-BE49-F238E27FC236}">
                <a16:creationId xmlns:a16="http://schemas.microsoft.com/office/drawing/2014/main" id="{E7F67114-D26B-4143-9E6F-B136031769EE}"/>
              </a:ext>
              <a:ext uri="{C183D7F6-B498-43B3-948B-1728B52AA6E4}">
                <adec:decorative xmlns:adec="http://schemas.microsoft.com/office/drawing/2017/decorative" val="1"/>
              </a:ext>
            </a:extLst>
          </p:cNvPr>
          <p:cNvPicPr>
            <a:picLocks noChangeAspect="1"/>
          </p:cNvPicPr>
          <p:nvPr userDrawn="1"/>
        </p:nvPicPr>
        <p:blipFill>
          <a:blip r:embed="rId2" cstate="email">
            <a:alphaModFix amt="30000"/>
            <a:extLst>
              <a:ext uri="{28A0092B-C50C-407E-A947-70E740481C1C}">
                <a14:useLocalDpi xmlns:a14="http://schemas.microsoft.com/office/drawing/2010/main" val="0"/>
              </a:ext>
            </a:extLst>
          </a:blip>
          <a:srcRect/>
          <a:stretch/>
        </p:blipFill>
        <p:spPr>
          <a:xfrm>
            <a:off x="0" y="0"/>
            <a:ext cx="12192000" cy="6858000"/>
          </a:xfrm>
          <a:prstGeom prst="rect">
            <a:avLst/>
          </a:prstGeom>
        </p:spPr>
      </p:pic>
      <p:pic>
        <p:nvPicPr>
          <p:cNvPr id="15" name="OTag">
            <a:extLst>
              <a:ext uri="{FF2B5EF4-FFF2-40B4-BE49-F238E27FC236}">
                <a16:creationId xmlns:a16="http://schemas.microsoft.com/office/drawing/2014/main" id="{B620A016-1EBE-426A-BB19-9671229484AF}"/>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10" name="Slide Number">
            <a:extLst>
              <a:ext uri="{FF2B5EF4-FFF2-40B4-BE49-F238E27FC236}">
                <a16:creationId xmlns:a16="http://schemas.microsoft.com/office/drawing/2014/main" id="{483AB0EB-9265-484A-BA67-BE4F5FA37972}"/>
              </a:ext>
            </a:extLst>
          </p:cNvPr>
          <p:cNvSpPr>
            <a:spLocks noGrp="1"/>
          </p:cNvSpPr>
          <p:nvPr userDrawn="1">
            <p:ph type="sldNum" sz="quarter" idx="12"/>
          </p:nvPr>
        </p:nvSpPr>
        <p:spPr/>
        <p:txBody>
          <a:bodyPr/>
          <a:lstStyle/>
          <a:p>
            <a:fld id="{345D60D9-5372-5F40-9443-0F9AE5BDC3C8}" type="slidenum">
              <a:rPr lang="en-US" smtClean="0"/>
              <a:pPr/>
              <a:t>‹#›</a:t>
            </a:fld>
            <a:endParaRPr lang="en-US" dirty="0"/>
          </a:p>
        </p:txBody>
      </p:sp>
      <p:sp>
        <p:nvSpPr>
          <p:cNvPr id="5" name="Footer">
            <a:extLst>
              <a:ext uri="{FF2B5EF4-FFF2-40B4-BE49-F238E27FC236}">
                <a16:creationId xmlns:a16="http://schemas.microsoft.com/office/drawing/2014/main" id="{F04F3D33-BB01-48D7-A690-4B5F055CB96F}"/>
              </a:ext>
            </a:extLst>
          </p:cNvPr>
          <p:cNvSpPr>
            <a:spLocks noGrp="1"/>
          </p:cNvSpPr>
          <p:nvPr userDrawn="1">
            <p:ph type="ftr" sz="quarter" idx="11"/>
          </p:nvPr>
        </p:nvSpPr>
        <p:spPr/>
        <p:txBody>
          <a:bodyPr/>
          <a:lstStyle/>
          <a:p>
            <a:r>
              <a:rPr lang="en-US"/>
              <a:t>Copyright © 2020, Oracle and/or its affiliates  |  Confidential: Internal/Restricted/Highly Restricted</a:t>
            </a:r>
            <a:endParaRPr lang="en-US" dirty="0"/>
          </a:p>
        </p:txBody>
      </p:sp>
      <p:sp>
        <p:nvSpPr>
          <p:cNvPr id="4" name="Date">
            <a:extLst>
              <a:ext uri="{FF2B5EF4-FFF2-40B4-BE49-F238E27FC236}">
                <a16:creationId xmlns:a16="http://schemas.microsoft.com/office/drawing/2014/main" id="{3543F797-13C4-4ED7-ACD0-788CA792E85B}"/>
              </a:ext>
            </a:extLst>
          </p:cNvPr>
          <p:cNvSpPr>
            <a:spLocks noGrp="1"/>
          </p:cNvSpPr>
          <p:nvPr userDrawn="1">
            <p:ph type="dt" sz="half" idx="10"/>
          </p:nvPr>
        </p:nvSpPr>
        <p:spPr/>
        <p:txBody>
          <a:bodyPr/>
          <a:lstStyle/>
          <a:p>
            <a:r>
              <a:rPr lang="en-US"/>
              <a:t>[Date]</a:t>
            </a:r>
            <a:endParaRPr lang="en-US" dirty="0"/>
          </a:p>
        </p:txBody>
      </p:sp>
    </p:spTree>
    <p:extLst>
      <p:ext uri="{BB962C8B-B14F-4D97-AF65-F5344CB8AC3E}">
        <p14:creationId xmlns:p14="http://schemas.microsoft.com/office/powerpoint/2010/main" val="18999119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p:cSld name="Dark - Data Texture 07 Blank">
    <p:bg>
      <p:bgRef idx="1001">
        <a:schemeClr val="bg1"/>
      </p:bgRef>
    </p:bg>
    <p:spTree>
      <p:nvGrpSpPr>
        <p:cNvPr id="1" name=""/>
        <p:cNvGrpSpPr/>
        <p:nvPr/>
      </p:nvGrpSpPr>
      <p:grpSpPr>
        <a:xfrm>
          <a:off x="0" y="0"/>
          <a:ext cx="0" cy="0"/>
          <a:chOff x="0" y="0"/>
          <a:chExt cx="0" cy="0"/>
        </a:xfrm>
      </p:grpSpPr>
      <p:pic>
        <p:nvPicPr>
          <p:cNvPr id="8" name="Data Texture Image">
            <a:extLst>
              <a:ext uri="{FF2B5EF4-FFF2-40B4-BE49-F238E27FC236}">
                <a16:creationId xmlns:a16="http://schemas.microsoft.com/office/drawing/2014/main" id="{E7313E06-FB19-4202-9F6A-5922222718D7}"/>
              </a:ext>
            </a:extLst>
          </p:cNvPr>
          <p:cNvPicPr>
            <a:picLocks noChangeAspect="1"/>
          </p:cNvPicPr>
          <p:nvPr userDrawn="1"/>
        </p:nvPicPr>
        <p:blipFill>
          <a:blip r:embed="rId2" cstate="email">
            <a:alphaModFix amt="20000"/>
            <a:extLst>
              <a:ext uri="{28A0092B-C50C-407E-A947-70E740481C1C}">
                <a14:useLocalDpi xmlns:a14="http://schemas.microsoft.com/office/drawing/2010/main" val="0"/>
              </a:ext>
            </a:extLst>
          </a:blip>
          <a:srcRect/>
          <a:stretch/>
        </p:blipFill>
        <p:spPr bwMode="invGray">
          <a:xfrm>
            <a:off x="0" y="0"/>
            <a:ext cx="12192000" cy="6858000"/>
          </a:xfrm>
          <a:prstGeom prst="rect">
            <a:avLst/>
          </a:prstGeom>
        </p:spPr>
      </p:pic>
      <p:pic>
        <p:nvPicPr>
          <p:cNvPr id="12" name="OTag">
            <a:extLst>
              <a:ext uri="{FF2B5EF4-FFF2-40B4-BE49-F238E27FC236}">
                <a16:creationId xmlns:a16="http://schemas.microsoft.com/office/drawing/2014/main" id="{C6ADE0F8-03AA-E84C-A08A-799EE14D7CA2}"/>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10" name="Slide Number">
            <a:extLst>
              <a:ext uri="{FF2B5EF4-FFF2-40B4-BE49-F238E27FC236}">
                <a16:creationId xmlns:a16="http://schemas.microsoft.com/office/drawing/2014/main" id="{483AB0EB-9265-484A-BA67-BE4F5FA37972}"/>
              </a:ext>
            </a:extLst>
          </p:cNvPr>
          <p:cNvSpPr>
            <a:spLocks noGrp="1"/>
          </p:cNvSpPr>
          <p:nvPr>
            <p:ph type="sldNum" sz="quarter" idx="12"/>
          </p:nvPr>
        </p:nvSpPr>
        <p:spPr/>
        <p:txBody>
          <a:bodyPr/>
          <a:lstStyle/>
          <a:p>
            <a:fld id="{345D60D9-5372-5F40-9443-0F9AE5BDC3C8}" type="slidenum">
              <a:rPr lang="en-US" smtClean="0"/>
              <a:pPr/>
              <a:t>‹#›</a:t>
            </a:fld>
            <a:endParaRPr lang="en-US" dirty="0"/>
          </a:p>
        </p:txBody>
      </p:sp>
      <p:sp>
        <p:nvSpPr>
          <p:cNvPr id="5" name="Footer">
            <a:extLst>
              <a:ext uri="{FF2B5EF4-FFF2-40B4-BE49-F238E27FC236}">
                <a16:creationId xmlns:a16="http://schemas.microsoft.com/office/drawing/2014/main" id="{F04F3D33-BB01-48D7-A690-4B5F055CB96F}"/>
              </a:ext>
            </a:extLst>
          </p:cNvPr>
          <p:cNvSpPr>
            <a:spLocks noGrp="1"/>
          </p:cNvSpPr>
          <p:nvPr>
            <p:ph type="ftr" sz="quarter" idx="11"/>
          </p:nvPr>
        </p:nvSpPr>
        <p:spPr/>
        <p:txBody>
          <a:bodyPr/>
          <a:lstStyle/>
          <a:p>
            <a:r>
              <a:rPr lang="en-US"/>
              <a:t>Copyright © 2020, Oracle and/or its affiliates  |  Confidential: Internal/Restricted/Highly Restricted</a:t>
            </a:r>
            <a:endParaRPr lang="en-US" dirty="0"/>
          </a:p>
        </p:txBody>
      </p:sp>
      <p:sp>
        <p:nvSpPr>
          <p:cNvPr id="4" name="Date">
            <a:extLst>
              <a:ext uri="{FF2B5EF4-FFF2-40B4-BE49-F238E27FC236}">
                <a16:creationId xmlns:a16="http://schemas.microsoft.com/office/drawing/2014/main" id="{3543F797-13C4-4ED7-ACD0-788CA792E85B}"/>
              </a:ext>
            </a:extLst>
          </p:cNvPr>
          <p:cNvSpPr>
            <a:spLocks noGrp="1"/>
          </p:cNvSpPr>
          <p:nvPr>
            <p:ph type="dt" sz="half" idx="10"/>
          </p:nvPr>
        </p:nvSpPr>
        <p:spPr/>
        <p:txBody>
          <a:bodyPr/>
          <a:lstStyle/>
          <a:p>
            <a:r>
              <a:rPr lang="en-US"/>
              <a:t>[Date]</a:t>
            </a:r>
            <a:endParaRPr lang="en-US" dirty="0"/>
          </a:p>
        </p:txBody>
      </p:sp>
    </p:spTree>
    <p:extLst>
      <p:ext uri="{BB962C8B-B14F-4D97-AF65-F5344CB8AC3E}">
        <p14:creationId xmlns:p14="http://schemas.microsoft.com/office/powerpoint/2010/main" val="3126635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p:cSld name="Light - Data Texture 16 Blank">
    <p:bg>
      <p:bgRef idx="1001">
        <a:schemeClr val="bg1"/>
      </p:bgRef>
    </p:bg>
    <p:spTree>
      <p:nvGrpSpPr>
        <p:cNvPr id="1" name=""/>
        <p:cNvGrpSpPr/>
        <p:nvPr/>
      </p:nvGrpSpPr>
      <p:grpSpPr>
        <a:xfrm>
          <a:off x="0" y="0"/>
          <a:ext cx="0" cy="0"/>
          <a:chOff x="0" y="0"/>
          <a:chExt cx="0" cy="0"/>
        </a:xfrm>
      </p:grpSpPr>
      <p:pic>
        <p:nvPicPr>
          <p:cNvPr id="9" name="Data Texture Image">
            <a:extLst>
              <a:ext uri="{FF2B5EF4-FFF2-40B4-BE49-F238E27FC236}">
                <a16:creationId xmlns:a16="http://schemas.microsoft.com/office/drawing/2014/main" id="{A941D2C2-75E1-8246-9BA2-05D607C53557}"/>
              </a:ext>
              <a:ext uri="{C183D7F6-B498-43B3-948B-1728B52AA6E4}">
                <adec:decorative xmlns:adec="http://schemas.microsoft.com/office/drawing/2017/decorative" val="1"/>
              </a:ext>
            </a:extLst>
          </p:cNvPr>
          <p:cNvPicPr>
            <a:picLocks noChangeAspect="1"/>
          </p:cNvPicPr>
          <p:nvPr userDrawn="1"/>
        </p:nvPicPr>
        <p:blipFill>
          <a:blip r:embed="rId2" cstate="email">
            <a:alphaModFix amt="30000"/>
            <a:extLst>
              <a:ext uri="{28A0092B-C50C-407E-A947-70E740481C1C}">
                <a14:useLocalDpi xmlns:a14="http://schemas.microsoft.com/office/drawing/2010/main" val="0"/>
              </a:ext>
            </a:extLst>
          </a:blip>
          <a:srcRect/>
          <a:stretch/>
        </p:blipFill>
        <p:spPr>
          <a:xfrm>
            <a:off x="0" y="0"/>
            <a:ext cx="12192000" cy="6858000"/>
          </a:xfrm>
          <a:prstGeom prst="rect">
            <a:avLst/>
          </a:prstGeom>
        </p:spPr>
      </p:pic>
      <p:pic>
        <p:nvPicPr>
          <p:cNvPr id="12" name="OTag">
            <a:extLst>
              <a:ext uri="{FF2B5EF4-FFF2-40B4-BE49-F238E27FC236}">
                <a16:creationId xmlns:a16="http://schemas.microsoft.com/office/drawing/2014/main" id="{82323826-2F7C-DC44-94F9-0225962BEA89}"/>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6" name="Slide Number">
            <a:extLst>
              <a:ext uri="{FF2B5EF4-FFF2-40B4-BE49-F238E27FC236}">
                <a16:creationId xmlns:a16="http://schemas.microsoft.com/office/drawing/2014/main" id="{26D7B7B3-7683-244B-AF75-22E01FF6A6A8}"/>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7" name="Footer">
            <a:extLst>
              <a:ext uri="{FF2B5EF4-FFF2-40B4-BE49-F238E27FC236}">
                <a16:creationId xmlns:a16="http://schemas.microsoft.com/office/drawing/2014/main" id="{9E80D09C-E526-F74F-B924-9E7FA59B1D90}"/>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a:t>Copyright © 2020, Oracle and/or its affiliates  |  Confidential: Internal/Restricted/Highly Restricted</a:t>
            </a:r>
            <a:endParaRPr lang="en-US" dirty="0"/>
          </a:p>
        </p:txBody>
      </p:sp>
      <p:sp>
        <p:nvSpPr>
          <p:cNvPr id="2" name="Date">
            <a:extLst>
              <a:ext uri="{FF2B5EF4-FFF2-40B4-BE49-F238E27FC236}">
                <a16:creationId xmlns:a16="http://schemas.microsoft.com/office/drawing/2014/main" id="{DADCA874-FD03-4BF4-BBFE-2A0D22D384BB}"/>
              </a:ext>
            </a:extLst>
          </p:cNvPr>
          <p:cNvSpPr>
            <a:spLocks noGrp="1"/>
          </p:cNvSpPr>
          <p:nvPr>
            <p:ph type="dt" sz="half" idx="10"/>
          </p:nvPr>
        </p:nvSpPr>
        <p:spPr/>
        <p:txBody>
          <a:bodyPr/>
          <a:lstStyle/>
          <a:p>
            <a:r>
              <a:rPr lang="en-US"/>
              <a:t>[Date]</a:t>
            </a:r>
            <a:endParaRPr lang="en-US" dirty="0"/>
          </a:p>
        </p:txBody>
      </p:sp>
    </p:spTree>
    <p:extLst>
      <p:ext uri="{BB962C8B-B14F-4D97-AF65-F5344CB8AC3E}">
        <p14:creationId xmlns:p14="http://schemas.microsoft.com/office/powerpoint/2010/main" val="9993607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p:cSld name="Dark - Data Texture 16 Blank">
    <p:bg>
      <p:bgRef idx="1001">
        <a:schemeClr val="bg1"/>
      </p:bgRef>
    </p:bg>
    <p:spTree>
      <p:nvGrpSpPr>
        <p:cNvPr id="1" name=""/>
        <p:cNvGrpSpPr/>
        <p:nvPr/>
      </p:nvGrpSpPr>
      <p:grpSpPr>
        <a:xfrm>
          <a:off x="0" y="0"/>
          <a:ext cx="0" cy="0"/>
          <a:chOff x="0" y="0"/>
          <a:chExt cx="0" cy="0"/>
        </a:xfrm>
      </p:grpSpPr>
      <p:pic>
        <p:nvPicPr>
          <p:cNvPr id="8" name="Data Texture Image">
            <a:extLst>
              <a:ext uri="{FF2B5EF4-FFF2-40B4-BE49-F238E27FC236}">
                <a16:creationId xmlns:a16="http://schemas.microsoft.com/office/drawing/2014/main" id="{45775D3E-EFA7-4BA2-9EF8-16B2EA519535}"/>
              </a:ext>
              <a:ext uri="{C183D7F6-B498-43B3-948B-1728B52AA6E4}">
                <adec:decorative xmlns:adec="http://schemas.microsoft.com/office/drawing/2017/decorative" val="1"/>
              </a:ext>
            </a:extLst>
          </p:cNvPr>
          <p:cNvPicPr>
            <a:picLocks noChangeAspect="1"/>
          </p:cNvPicPr>
          <p:nvPr userDrawn="1"/>
        </p:nvPicPr>
        <p:blipFill>
          <a:blip r:embed="rId2" cstate="email">
            <a:alphaModFix amt="20000"/>
            <a:extLst>
              <a:ext uri="{28A0092B-C50C-407E-A947-70E740481C1C}">
                <a14:useLocalDpi xmlns:a14="http://schemas.microsoft.com/office/drawing/2010/main" val="0"/>
              </a:ext>
            </a:extLst>
          </a:blip>
          <a:srcRect/>
          <a:stretch/>
        </p:blipFill>
        <p:spPr bwMode="invGray">
          <a:xfrm>
            <a:off x="0" y="0"/>
            <a:ext cx="12192000" cy="6858000"/>
          </a:xfrm>
          <a:prstGeom prst="rect">
            <a:avLst/>
          </a:prstGeom>
        </p:spPr>
      </p:pic>
      <p:pic>
        <p:nvPicPr>
          <p:cNvPr id="12" name="OTag">
            <a:extLst>
              <a:ext uri="{FF2B5EF4-FFF2-40B4-BE49-F238E27FC236}">
                <a16:creationId xmlns:a16="http://schemas.microsoft.com/office/drawing/2014/main" id="{82323826-2F7C-DC44-94F9-0225962BEA89}"/>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6" name="Slide Number">
            <a:extLst>
              <a:ext uri="{FF2B5EF4-FFF2-40B4-BE49-F238E27FC236}">
                <a16:creationId xmlns:a16="http://schemas.microsoft.com/office/drawing/2014/main" id="{26D7B7B3-7683-244B-AF75-22E01FF6A6A8}"/>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7" name="Footer">
            <a:extLst>
              <a:ext uri="{FF2B5EF4-FFF2-40B4-BE49-F238E27FC236}">
                <a16:creationId xmlns:a16="http://schemas.microsoft.com/office/drawing/2014/main" id="{9E80D09C-E526-F74F-B924-9E7FA59B1D90}"/>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a:t>Copyright © 2020, Oracle and/or its affiliates  |  Confidential: Internal/Restricted/Highly Restricted</a:t>
            </a:r>
            <a:endParaRPr lang="en-US" dirty="0"/>
          </a:p>
        </p:txBody>
      </p:sp>
      <p:sp>
        <p:nvSpPr>
          <p:cNvPr id="2" name="Date">
            <a:extLst>
              <a:ext uri="{FF2B5EF4-FFF2-40B4-BE49-F238E27FC236}">
                <a16:creationId xmlns:a16="http://schemas.microsoft.com/office/drawing/2014/main" id="{DADCA874-FD03-4BF4-BBFE-2A0D22D384BB}"/>
              </a:ext>
            </a:extLst>
          </p:cNvPr>
          <p:cNvSpPr>
            <a:spLocks noGrp="1"/>
          </p:cNvSpPr>
          <p:nvPr>
            <p:ph type="dt" sz="half" idx="10"/>
          </p:nvPr>
        </p:nvSpPr>
        <p:spPr/>
        <p:txBody>
          <a:bodyPr/>
          <a:lstStyle/>
          <a:p>
            <a:r>
              <a:rPr lang="en-US"/>
              <a:t>[Date]</a:t>
            </a:r>
            <a:endParaRPr lang="en-US" dirty="0"/>
          </a:p>
        </p:txBody>
      </p:sp>
    </p:spTree>
    <p:extLst>
      <p:ext uri="{BB962C8B-B14F-4D97-AF65-F5344CB8AC3E}">
        <p14:creationId xmlns:p14="http://schemas.microsoft.com/office/powerpoint/2010/main" val="9615146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p:cSld name="Light - Data Texture 19 Blank">
    <p:bg>
      <p:bgRef idx="1001">
        <a:schemeClr val="bg1"/>
      </p:bgRef>
    </p:bg>
    <p:spTree>
      <p:nvGrpSpPr>
        <p:cNvPr id="1" name=""/>
        <p:cNvGrpSpPr/>
        <p:nvPr/>
      </p:nvGrpSpPr>
      <p:grpSpPr>
        <a:xfrm>
          <a:off x="0" y="0"/>
          <a:ext cx="0" cy="0"/>
          <a:chOff x="0" y="0"/>
          <a:chExt cx="0" cy="0"/>
        </a:xfrm>
      </p:grpSpPr>
      <p:pic>
        <p:nvPicPr>
          <p:cNvPr id="9" name="Data Texture Image">
            <a:extLst>
              <a:ext uri="{FF2B5EF4-FFF2-40B4-BE49-F238E27FC236}">
                <a16:creationId xmlns:a16="http://schemas.microsoft.com/office/drawing/2014/main" id="{E1289D65-747F-4DC6-AE92-4B3230AC3983}"/>
              </a:ext>
              <a:ext uri="{C183D7F6-B498-43B3-948B-1728B52AA6E4}">
                <adec:decorative xmlns:adec="http://schemas.microsoft.com/office/drawing/2017/decorative" val="1"/>
              </a:ext>
            </a:extLst>
          </p:cNvPr>
          <p:cNvPicPr>
            <a:picLocks noChangeAspect="1"/>
          </p:cNvPicPr>
          <p:nvPr userDrawn="1"/>
        </p:nvPicPr>
        <p:blipFill>
          <a:blip r:embed="rId2" cstate="email">
            <a:alphaModFix amt="30000"/>
            <a:extLst>
              <a:ext uri="{28A0092B-C50C-407E-A947-70E740481C1C}">
                <a14:useLocalDpi xmlns:a14="http://schemas.microsoft.com/office/drawing/2010/main" val="0"/>
              </a:ext>
            </a:extLst>
          </a:blip>
          <a:srcRect/>
          <a:stretch/>
        </p:blipFill>
        <p:spPr>
          <a:xfrm>
            <a:off x="0" y="0"/>
            <a:ext cx="12192000" cy="6858000"/>
          </a:xfrm>
          <a:prstGeom prst="rect">
            <a:avLst/>
          </a:prstGeom>
        </p:spPr>
      </p:pic>
      <p:pic>
        <p:nvPicPr>
          <p:cNvPr id="12" name="OTag">
            <a:extLst>
              <a:ext uri="{FF2B5EF4-FFF2-40B4-BE49-F238E27FC236}">
                <a16:creationId xmlns:a16="http://schemas.microsoft.com/office/drawing/2014/main" id="{F4939B61-9B7E-A240-8CE9-7E014F78E016}"/>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6" name="Slide Number">
            <a:extLst>
              <a:ext uri="{FF2B5EF4-FFF2-40B4-BE49-F238E27FC236}">
                <a16:creationId xmlns:a16="http://schemas.microsoft.com/office/drawing/2014/main" id="{B0CB1F74-598A-E441-8A53-D04345B0E98E}"/>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7" name="Footer">
            <a:extLst>
              <a:ext uri="{FF2B5EF4-FFF2-40B4-BE49-F238E27FC236}">
                <a16:creationId xmlns:a16="http://schemas.microsoft.com/office/drawing/2014/main" id="{69737CBA-DBE7-D946-ACA4-C0C23ABE22B5}"/>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a:t>Copyright © 2020, Oracle and/or its affiliates  |  Confidential: Internal/Restricted/Highly Restricted</a:t>
            </a:r>
            <a:endParaRPr lang="en-US" dirty="0"/>
          </a:p>
        </p:txBody>
      </p:sp>
      <p:sp>
        <p:nvSpPr>
          <p:cNvPr id="2" name="Date">
            <a:extLst>
              <a:ext uri="{FF2B5EF4-FFF2-40B4-BE49-F238E27FC236}">
                <a16:creationId xmlns:a16="http://schemas.microsoft.com/office/drawing/2014/main" id="{C5D6A61C-C03D-4D53-9383-D71073601301}"/>
              </a:ext>
            </a:extLst>
          </p:cNvPr>
          <p:cNvSpPr>
            <a:spLocks noGrp="1"/>
          </p:cNvSpPr>
          <p:nvPr>
            <p:ph type="dt" sz="half" idx="10"/>
          </p:nvPr>
        </p:nvSpPr>
        <p:spPr/>
        <p:txBody>
          <a:bodyPr/>
          <a:lstStyle/>
          <a:p>
            <a:r>
              <a:rPr lang="en-US"/>
              <a:t>[Date]</a:t>
            </a:r>
            <a:endParaRPr lang="en-US" dirty="0"/>
          </a:p>
        </p:txBody>
      </p:sp>
    </p:spTree>
    <p:extLst>
      <p:ext uri="{BB962C8B-B14F-4D97-AF65-F5344CB8AC3E}">
        <p14:creationId xmlns:p14="http://schemas.microsoft.com/office/powerpoint/2010/main" val="111188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p:cSld name="Dark - Data Texture 19 Blank">
    <p:bg>
      <p:bgRef idx="1001">
        <a:schemeClr val="bg1"/>
      </p:bgRef>
    </p:bg>
    <p:spTree>
      <p:nvGrpSpPr>
        <p:cNvPr id="1" name=""/>
        <p:cNvGrpSpPr/>
        <p:nvPr/>
      </p:nvGrpSpPr>
      <p:grpSpPr>
        <a:xfrm>
          <a:off x="0" y="0"/>
          <a:ext cx="0" cy="0"/>
          <a:chOff x="0" y="0"/>
          <a:chExt cx="0" cy="0"/>
        </a:xfrm>
      </p:grpSpPr>
      <p:pic>
        <p:nvPicPr>
          <p:cNvPr id="8" name="Data Texture Image">
            <a:extLst>
              <a:ext uri="{FF2B5EF4-FFF2-40B4-BE49-F238E27FC236}">
                <a16:creationId xmlns:a16="http://schemas.microsoft.com/office/drawing/2014/main" id="{E12D0884-1771-4A61-8BB3-7F228F740101}"/>
              </a:ext>
              <a:ext uri="{C183D7F6-B498-43B3-948B-1728B52AA6E4}">
                <adec:decorative xmlns:adec="http://schemas.microsoft.com/office/drawing/2017/decorative" val="1"/>
              </a:ext>
            </a:extLst>
          </p:cNvPr>
          <p:cNvPicPr>
            <a:picLocks noChangeAspect="1"/>
          </p:cNvPicPr>
          <p:nvPr userDrawn="1"/>
        </p:nvPicPr>
        <p:blipFill>
          <a:blip r:embed="rId2" cstate="email">
            <a:alphaModFix amt="20000"/>
            <a:extLst>
              <a:ext uri="{28A0092B-C50C-407E-A947-70E740481C1C}">
                <a14:useLocalDpi xmlns:a14="http://schemas.microsoft.com/office/drawing/2010/main" val="0"/>
              </a:ext>
            </a:extLst>
          </a:blip>
          <a:srcRect/>
          <a:stretch/>
        </p:blipFill>
        <p:spPr bwMode="invGray">
          <a:xfrm>
            <a:off x="0" y="0"/>
            <a:ext cx="12192000" cy="6858000"/>
          </a:xfrm>
          <a:prstGeom prst="rect">
            <a:avLst/>
          </a:prstGeom>
        </p:spPr>
      </p:pic>
      <p:pic>
        <p:nvPicPr>
          <p:cNvPr id="12" name="OTag">
            <a:extLst>
              <a:ext uri="{FF2B5EF4-FFF2-40B4-BE49-F238E27FC236}">
                <a16:creationId xmlns:a16="http://schemas.microsoft.com/office/drawing/2014/main" id="{F4939B61-9B7E-A240-8CE9-7E014F78E016}"/>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6" name="Slide Number">
            <a:extLst>
              <a:ext uri="{FF2B5EF4-FFF2-40B4-BE49-F238E27FC236}">
                <a16:creationId xmlns:a16="http://schemas.microsoft.com/office/drawing/2014/main" id="{B0CB1F74-598A-E441-8A53-D04345B0E98E}"/>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7" name="Footer">
            <a:extLst>
              <a:ext uri="{FF2B5EF4-FFF2-40B4-BE49-F238E27FC236}">
                <a16:creationId xmlns:a16="http://schemas.microsoft.com/office/drawing/2014/main" id="{69737CBA-DBE7-D946-ACA4-C0C23ABE22B5}"/>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a:t>Copyright © 2020, Oracle and/or its affiliates  |  Confidential: Internal/Restricted/Highly Restricted</a:t>
            </a:r>
            <a:endParaRPr lang="en-US" dirty="0"/>
          </a:p>
        </p:txBody>
      </p:sp>
      <p:sp>
        <p:nvSpPr>
          <p:cNvPr id="2" name="Date">
            <a:extLst>
              <a:ext uri="{FF2B5EF4-FFF2-40B4-BE49-F238E27FC236}">
                <a16:creationId xmlns:a16="http://schemas.microsoft.com/office/drawing/2014/main" id="{885D5CEF-522F-4AA9-905A-0C54BD6C0259}"/>
              </a:ext>
            </a:extLst>
          </p:cNvPr>
          <p:cNvSpPr>
            <a:spLocks noGrp="1"/>
          </p:cNvSpPr>
          <p:nvPr>
            <p:ph type="dt" sz="half" idx="10"/>
          </p:nvPr>
        </p:nvSpPr>
        <p:spPr/>
        <p:txBody>
          <a:bodyPr/>
          <a:lstStyle/>
          <a:p>
            <a:r>
              <a:rPr lang="en-US"/>
              <a:t>[Date]</a:t>
            </a:r>
            <a:endParaRPr lang="en-US" dirty="0"/>
          </a:p>
        </p:txBody>
      </p:sp>
    </p:spTree>
    <p:extLst>
      <p:ext uri="{BB962C8B-B14F-4D97-AF65-F5344CB8AC3E}">
        <p14:creationId xmlns:p14="http://schemas.microsoft.com/office/powerpoint/2010/main" val="31012027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Light - Thank You">
    <p:bg>
      <p:bgRef idx="1001">
        <a:schemeClr val="bg1"/>
      </p:bgRef>
    </p:bg>
    <p:spTree>
      <p:nvGrpSpPr>
        <p:cNvPr id="1" name=""/>
        <p:cNvGrpSpPr/>
        <p:nvPr/>
      </p:nvGrpSpPr>
      <p:grpSpPr>
        <a:xfrm>
          <a:off x="0" y="0"/>
          <a:ext cx="0" cy="0"/>
          <a:chOff x="0" y="0"/>
          <a:chExt cx="0" cy="0"/>
        </a:xfrm>
      </p:grpSpPr>
      <p:pic>
        <p:nvPicPr>
          <p:cNvPr id="14" name="Abstract Illustration">
            <a:extLst>
              <a:ext uri="{FF2B5EF4-FFF2-40B4-BE49-F238E27FC236}">
                <a16:creationId xmlns:a16="http://schemas.microsoft.com/office/drawing/2014/main" id="{49F92AE8-C0F0-CF4B-B569-964245B00416}"/>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val="0"/>
              </a:ext>
            </a:extLst>
          </a:blip>
          <a:srcRect/>
          <a:stretch/>
        </p:blipFill>
        <p:spPr bwMode="ltGray">
          <a:xfrm>
            <a:off x="6096000" y="4898"/>
            <a:ext cx="6096000" cy="6858000"/>
          </a:xfrm>
          <a:prstGeom prst="rect">
            <a:avLst/>
          </a:prstGeom>
        </p:spPr>
      </p:pic>
      <p:pic>
        <p:nvPicPr>
          <p:cNvPr id="26" name="OTag">
            <a:extLst>
              <a:ext uri="{FF2B5EF4-FFF2-40B4-BE49-F238E27FC236}">
                <a16:creationId xmlns:a16="http://schemas.microsoft.com/office/drawing/2014/main" id="{42D6F87D-23AA-1D42-BDBA-F6833AC9A0E3}"/>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3" name="Thank You">
            <a:extLst>
              <a:ext uri="{FF2B5EF4-FFF2-40B4-BE49-F238E27FC236}">
                <a16:creationId xmlns:a16="http://schemas.microsoft.com/office/drawing/2014/main" id="{701BFB4F-AD1A-4B21-826E-A2F61F5D8AAB}"/>
              </a:ext>
            </a:extLst>
          </p:cNvPr>
          <p:cNvSpPr>
            <a:spLocks noGrp="1"/>
          </p:cNvSpPr>
          <p:nvPr>
            <p:ph type="title" hasCustomPrompt="1"/>
          </p:nvPr>
        </p:nvSpPr>
        <p:spPr>
          <a:xfrm>
            <a:off x="768875" y="3482230"/>
            <a:ext cx="5022325" cy="822960"/>
          </a:xfrm>
          <a:noFill/>
        </p:spPr>
        <p:txBody>
          <a:bodyPr vert="horz" lIns="0" tIns="0" rIns="0" bIns="0" rtlCol="0" anchor="b" anchorCtr="0">
            <a:noAutofit/>
          </a:bodyPr>
          <a:lstStyle>
            <a:lvl1pPr>
              <a:defRPr lang="en-US" sz="3200" b="0">
                <a:latin typeface="+mj-lt"/>
                <a:cs typeface="Oracle Sans Tab" panose="020B0503020204020204" pitchFamily="34" charset="0"/>
              </a:defRPr>
            </a:lvl1pPr>
          </a:lstStyle>
          <a:p>
            <a:pPr marL="0" marR="0" lvl="0" indent="0" fontAlgn="t">
              <a:lnSpc>
                <a:spcPct val="100000"/>
              </a:lnSpc>
              <a:spcBef>
                <a:spcPts val="0"/>
              </a:spcBef>
              <a:spcAft>
                <a:spcPts val="0"/>
              </a:spcAft>
              <a:buClrTx/>
              <a:buSzTx/>
              <a:buFont typeface="System Font Regular"/>
              <a:tabLst/>
            </a:pPr>
            <a:r>
              <a:rPr lang="en-US" dirty="0"/>
              <a:t>Thank you</a:t>
            </a:r>
          </a:p>
        </p:txBody>
      </p:sp>
      <p:cxnSp>
        <p:nvCxnSpPr>
          <p:cNvPr id="17" name="Accent Mark">
            <a:extLst>
              <a:ext uri="{FF2B5EF4-FFF2-40B4-BE49-F238E27FC236}">
                <a16:creationId xmlns:a16="http://schemas.microsoft.com/office/drawing/2014/main" id="{067F8F82-B054-48B8-A81C-65FC099A0B9D}"/>
              </a:ext>
              <a:ext uri="{C183D7F6-B498-43B3-948B-1728B52AA6E4}">
                <adec:decorative xmlns:adec="http://schemas.microsoft.com/office/drawing/2017/decorative" val="1"/>
              </a:ext>
            </a:extLst>
          </p:cNvPr>
          <p:cNvCxnSpPr>
            <a:cxnSpLocks/>
          </p:cNvCxnSpPr>
          <p:nvPr userDrawn="1"/>
        </p:nvCxnSpPr>
        <p:spPr>
          <a:xfrm flipH="1">
            <a:off x="768350" y="4508728"/>
            <a:ext cx="301752"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11" name="Text Field">
            <a:extLst>
              <a:ext uri="{FF2B5EF4-FFF2-40B4-BE49-F238E27FC236}">
                <a16:creationId xmlns:a16="http://schemas.microsoft.com/office/drawing/2014/main" id="{F273E805-B8FF-F84B-99E6-4636F8BD3EBF}"/>
              </a:ext>
            </a:extLst>
          </p:cNvPr>
          <p:cNvSpPr>
            <a:spLocks noGrp="1"/>
          </p:cNvSpPr>
          <p:nvPr>
            <p:ph type="body" sz="quarter" idx="37"/>
          </p:nvPr>
        </p:nvSpPr>
        <p:spPr>
          <a:xfrm>
            <a:off x="762000" y="4773585"/>
            <a:ext cx="5029200" cy="266291"/>
          </a:xfrm>
          <a:prstGeom prst="rect">
            <a:avLst/>
          </a:prstGeom>
        </p:spPr>
        <p:txBody>
          <a:bodyPr>
            <a:noAutofit/>
          </a:bodyPr>
          <a:lstStyle>
            <a:lvl1pPr>
              <a:defRPr b="1"/>
            </a:lvl1pPr>
          </a:lstStyle>
          <a:p>
            <a:pPr lvl="0"/>
            <a:r>
              <a:rPr lang="en-US"/>
              <a:t>Click to edit Master text styles</a:t>
            </a:r>
          </a:p>
        </p:txBody>
      </p:sp>
      <p:sp>
        <p:nvSpPr>
          <p:cNvPr id="10" name="Text Field 2">
            <a:extLst>
              <a:ext uri="{FF2B5EF4-FFF2-40B4-BE49-F238E27FC236}">
                <a16:creationId xmlns:a16="http://schemas.microsoft.com/office/drawing/2014/main" id="{283762D0-0D31-A347-AD9E-095398CD17C5}"/>
              </a:ext>
            </a:extLst>
          </p:cNvPr>
          <p:cNvSpPr>
            <a:spLocks noGrp="1"/>
          </p:cNvSpPr>
          <p:nvPr>
            <p:ph type="body" sz="quarter" idx="36"/>
          </p:nvPr>
        </p:nvSpPr>
        <p:spPr>
          <a:xfrm>
            <a:off x="762000" y="5111178"/>
            <a:ext cx="5029200" cy="895181"/>
          </a:xfrm>
          <a:prstGeom prst="rect">
            <a:avLst/>
          </a:prstGeom>
        </p:spPr>
        <p:txBody>
          <a:bodyPr>
            <a:noAutofit/>
          </a:bodyPr>
          <a:lstStyle>
            <a:lvl1pPr>
              <a:defRPr/>
            </a:lvl1pPr>
          </a:lstStyle>
          <a:p>
            <a:pPr lvl="0"/>
            <a:r>
              <a:rPr lang="en-US"/>
              <a:t>Click to edit Master text styles</a:t>
            </a:r>
          </a:p>
        </p:txBody>
      </p:sp>
      <p:sp>
        <p:nvSpPr>
          <p:cNvPr id="16" name="Slide Number">
            <a:extLst>
              <a:ext uri="{FF2B5EF4-FFF2-40B4-BE49-F238E27FC236}">
                <a16:creationId xmlns:a16="http://schemas.microsoft.com/office/drawing/2014/main" id="{D3FFBA5B-62FF-264E-B8E4-FF1CAC709E11}"/>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5" name="Footer">
            <a:extLst>
              <a:ext uri="{FF2B5EF4-FFF2-40B4-BE49-F238E27FC236}">
                <a16:creationId xmlns:a16="http://schemas.microsoft.com/office/drawing/2014/main" id="{AC796A58-6878-0644-885E-17721EE64E2C}"/>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a:t>Copyright © 2020, Oracle and/or its affiliates  |  Confidential: Internal/Restricted/Highly Restricted</a:t>
            </a:r>
            <a:endParaRPr lang="en-US" dirty="0"/>
          </a:p>
        </p:txBody>
      </p:sp>
      <p:sp>
        <p:nvSpPr>
          <p:cNvPr id="2" name="Date">
            <a:extLst>
              <a:ext uri="{FF2B5EF4-FFF2-40B4-BE49-F238E27FC236}">
                <a16:creationId xmlns:a16="http://schemas.microsoft.com/office/drawing/2014/main" id="{AB08051D-A8B9-4421-AD56-3FE2BA4234FE}"/>
              </a:ext>
            </a:extLst>
          </p:cNvPr>
          <p:cNvSpPr>
            <a:spLocks noGrp="1"/>
          </p:cNvSpPr>
          <p:nvPr>
            <p:ph type="dt" sz="half" idx="38"/>
          </p:nvPr>
        </p:nvSpPr>
        <p:spPr/>
        <p:txBody>
          <a:bodyPr/>
          <a:lstStyle/>
          <a:p>
            <a:r>
              <a:rPr lang="en-US"/>
              <a:t>[Date]</a:t>
            </a:r>
            <a:endParaRPr lang="en-US" dirty="0"/>
          </a:p>
        </p:txBody>
      </p:sp>
    </p:spTree>
    <p:extLst>
      <p:ext uri="{BB962C8B-B14F-4D97-AF65-F5344CB8AC3E}">
        <p14:creationId xmlns:p14="http://schemas.microsoft.com/office/powerpoint/2010/main" val="14138398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Dark - Thank You">
    <p:bg>
      <p:bgRef idx="1001">
        <a:schemeClr val="bg1"/>
      </p:bgRef>
    </p:bg>
    <p:spTree>
      <p:nvGrpSpPr>
        <p:cNvPr id="1" name=""/>
        <p:cNvGrpSpPr/>
        <p:nvPr/>
      </p:nvGrpSpPr>
      <p:grpSpPr>
        <a:xfrm>
          <a:off x="0" y="0"/>
          <a:ext cx="0" cy="0"/>
          <a:chOff x="0" y="0"/>
          <a:chExt cx="0" cy="0"/>
        </a:xfrm>
      </p:grpSpPr>
      <p:pic>
        <p:nvPicPr>
          <p:cNvPr id="14" name="Abstract Illustration">
            <a:extLst>
              <a:ext uri="{FF2B5EF4-FFF2-40B4-BE49-F238E27FC236}">
                <a16:creationId xmlns:a16="http://schemas.microsoft.com/office/drawing/2014/main" id="{49F92AE8-C0F0-CF4B-B569-964245B00416}"/>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val="0"/>
              </a:ext>
            </a:extLst>
          </a:blip>
          <a:srcRect/>
          <a:stretch/>
        </p:blipFill>
        <p:spPr bwMode="ltGray">
          <a:xfrm>
            <a:off x="6096000" y="4898"/>
            <a:ext cx="6096000" cy="6858000"/>
          </a:xfrm>
          <a:prstGeom prst="rect">
            <a:avLst/>
          </a:prstGeom>
        </p:spPr>
      </p:pic>
      <p:pic>
        <p:nvPicPr>
          <p:cNvPr id="26" name="OTag">
            <a:extLst>
              <a:ext uri="{FF2B5EF4-FFF2-40B4-BE49-F238E27FC236}">
                <a16:creationId xmlns:a16="http://schemas.microsoft.com/office/drawing/2014/main" id="{42D6F87D-23AA-1D42-BDBA-F6833AC9A0E3}"/>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3" name="Thank youi">
            <a:extLst>
              <a:ext uri="{FF2B5EF4-FFF2-40B4-BE49-F238E27FC236}">
                <a16:creationId xmlns:a16="http://schemas.microsoft.com/office/drawing/2014/main" id="{1F390879-C7C7-4224-97BB-1C165BFB5AA3}"/>
              </a:ext>
            </a:extLst>
          </p:cNvPr>
          <p:cNvSpPr>
            <a:spLocks noGrp="1"/>
          </p:cNvSpPr>
          <p:nvPr>
            <p:ph type="title" hasCustomPrompt="1"/>
          </p:nvPr>
        </p:nvSpPr>
        <p:spPr>
          <a:xfrm>
            <a:off x="768875" y="3483973"/>
            <a:ext cx="5029200" cy="822960"/>
          </a:xfrm>
          <a:noFill/>
        </p:spPr>
        <p:txBody>
          <a:bodyPr vert="horz" lIns="0" tIns="0" rIns="0" bIns="0" rtlCol="0" anchor="b" anchorCtr="0">
            <a:noAutofit/>
          </a:bodyPr>
          <a:lstStyle>
            <a:lvl1pPr>
              <a:defRPr lang="en-US" sz="3200" b="0">
                <a:latin typeface="+mj-lt"/>
                <a:cs typeface="Oracle Sans Tab" panose="020B0503020204020204" pitchFamily="34" charset="0"/>
              </a:defRPr>
            </a:lvl1pPr>
          </a:lstStyle>
          <a:p>
            <a:pPr marL="0" marR="0" lvl="0" indent="0" fontAlgn="t">
              <a:lnSpc>
                <a:spcPct val="100000"/>
              </a:lnSpc>
              <a:spcBef>
                <a:spcPts val="0"/>
              </a:spcBef>
              <a:spcAft>
                <a:spcPts val="0"/>
              </a:spcAft>
              <a:buClrTx/>
              <a:buSzTx/>
              <a:buFont typeface="System Font Regular"/>
              <a:tabLst/>
            </a:pPr>
            <a:r>
              <a:rPr lang="en-US" dirty="0"/>
              <a:t>Thank you</a:t>
            </a:r>
          </a:p>
        </p:txBody>
      </p:sp>
      <p:cxnSp>
        <p:nvCxnSpPr>
          <p:cNvPr id="17" name="Accent Mark">
            <a:extLst>
              <a:ext uri="{FF2B5EF4-FFF2-40B4-BE49-F238E27FC236}">
                <a16:creationId xmlns:a16="http://schemas.microsoft.com/office/drawing/2014/main" id="{067F8F82-B054-48B8-A81C-65FC099A0B9D}"/>
              </a:ext>
              <a:ext uri="{C183D7F6-B498-43B3-948B-1728B52AA6E4}">
                <adec:decorative xmlns:adec="http://schemas.microsoft.com/office/drawing/2017/decorative" val="1"/>
              </a:ext>
            </a:extLst>
          </p:cNvPr>
          <p:cNvCxnSpPr>
            <a:cxnSpLocks/>
          </p:cNvCxnSpPr>
          <p:nvPr userDrawn="1"/>
        </p:nvCxnSpPr>
        <p:spPr>
          <a:xfrm flipH="1">
            <a:off x="768350" y="4508728"/>
            <a:ext cx="301752"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11" name="Text Field">
            <a:extLst>
              <a:ext uri="{FF2B5EF4-FFF2-40B4-BE49-F238E27FC236}">
                <a16:creationId xmlns:a16="http://schemas.microsoft.com/office/drawing/2014/main" id="{F273E805-B8FF-F84B-99E6-4636F8BD3EBF}"/>
              </a:ext>
            </a:extLst>
          </p:cNvPr>
          <p:cNvSpPr>
            <a:spLocks noGrp="1"/>
          </p:cNvSpPr>
          <p:nvPr>
            <p:ph type="body" sz="quarter" idx="37"/>
          </p:nvPr>
        </p:nvSpPr>
        <p:spPr>
          <a:xfrm>
            <a:off x="762000" y="4773585"/>
            <a:ext cx="5029200" cy="266291"/>
          </a:xfrm>
          <a:prstGeom prst="rect">
            <a:avLst/>
          </a:prstGeom>
        </p:spPr>
        <p:txBody>
          <a:bodyPr>
            <a:noAutofit/>
          </a:bodyPr>
          <a:lstStyle>
            <a:lvl1pPr>
              <a:defRPr b="1"/>
            </a:lvl1pPr>
          </a:lstStyle>
          <a:p>
            <a:pPr lvl="0"/>
            <a:r>
              <a:rPr lang="en-US"/>
              <a:t>Click to edit Master text styles</a:t>
            </a:r>
          </a:p>
        </p:txBody>
      </p:sp>
      <p:sp>
        <p:nvSpPr>
          <p:cNvPr id="10" name="Text Field 2">
            <a:extLst>
              <a:ext uri="{FF2B5EF4-FFF2-40B4-BE49-F238E27FC236}">
                <a16:creationId xmlns:a16="http://schemas.microsoft.com/office/drawing/2014/main" id="{283762D0-0D31-A347-AD9E-095398CD17C5}"/>
              </a:ext>
            </a:extLst>
          </p:cNvPr>
          <p:cNvSpPr>
            <a:spLocks noGrp="1"/>
          </p:cNvSpPr>
          <p:nvPr>
            <p:ph type="body" sz="quarter" idx="36"/>
          </p:nvPr>
        </p:nvSpPr>
        <p:spPr>
          <a:xfrm>
            <a:off x="762000" y="5111178"/>
            <a:ext cx="5029200" cy="895181"/>
          </a:xfrm>
          <a:prstGeom prst="rect">
            <a:avLst/>
          </a:prstGeom>
        </p:spPr>
        <p:txBody>
          <a:bodyPr>
            <a:noAutofit/>
          </a:bodyPr>
          <a:lstStyle>
            <a:lvl1pPr>
              <a:defRPr/>
            </a:lvl1pPr>
          </a:lstStyle>
          <a:p>
            <a:pPr lvl="0"/>
            <a:r>
              <a:rPr lang="en-US"/>
              <a:t>Click to edit Master text styles</a:t>
            </a:r>
          </a:p>
        </p:txBody>
      </p:sp>
      <p:sp>
        <p:nvSpPr>
          <p:cNvPr id="16" name="Slide Number">
            <a:extLst>
              <a:ext uri="{FF2B5EF4-FFF2-40B4-BE49-F238E27FC236}">
                <a16:creationId xmlns:a16="http://schemas.microsoft.com/office/drawing/2014/main" id="{D3FFBA5B-62FF-264E-B8E4-FF1CAC709E11}"/>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5" name="Footer">
            <a:extLst>
              <a:ext uri="{FF2B5EF4-FFF2-40B4-BE49-F238E27FC236}">
                <a16:creationId xmlns:a16="http://schemas.microsoft.com/office/drawing/2014/main" id="{AC796A58-6878-0644-885E-17721EE64E2C}"/>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a:t>Copyright © 2020, Oracle and/or its affiliates  |  Confidential: Internal/Restricted/Highly Restricted</a:t>
            </a:r>
            <a:endParaRPr lang="en-US" dirty="0"/>
          </a:p>
        </p:txBody>
      </p:sp>
      <p:sp>
        <p:nvSpPr>
          <p:cNvPr id="2" name="Date">
            <a:extLst>
              <a:ext uri="{FF2B5EF4-FFF2-40B4-BE49-F238E27FC236}">
                <a16:creationId xmlns:a16="http://schemas.microsoft.com/office/drawing/2014/main" id="{AB08051D-A8B9-4421-AD56-3FE2BA4234FE}"/>
              </a:ext>
            </a:extLst>
          </p:cNvPr>
          <p:cNvSpPr>
            <a:spLocks noGrp="1"/>
          </p:cNvSpPr>
          <p:nvPr>
            <p:ph type="dt" sz="half" idx="38"/>
          </p:nvPr>
        </p:nvSpPr>
        <p:spPr/>
        <p:txBody>
          <a:bodyPr/>
          <a:lstStyle/>
          <a:p>
            <a:r>
              <a:rPr lang="en-US"/>
              <a:t>[Date]</a:t>
            </a:r>
            <a:endParaRPr lang="en-US" dirty="0"/>
          </a:p>
        </p:txBody>
      </p:sp>
    </p:spTree>
    <p:extLst>
      <p:ext uri="{BB962C8B-B14F-4D97-AF65-F5344CB8AC3E}">
        <p14:creationId xmlns:p14="http://schemas.microsoft.com/office/powerpoint/2010/main" val="40088972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p:cSld name="Light - Closing Slide">
    <p:spTree>
      <p:nvGrpSpPr>
        <p:cNvPr id="1" name=""/>
        <p:cNvGrpSpPr/>
        <p:nvPr/>
      </p:nvGrpSpPr>
      <p:grpSpPr>
        <a:xfrm>
          <a:off x="0" y="0"/>
          <a:ext cx="0" cy="0"/>
          <a:chOff x="0" y="0"/>
          <a:chExt cx="0" cy="0"/>
        </a:xfrm>
      </p:grpSpPr>
      <p:pic>
        <p:nvPicPr>
          <p:cNvPr id="3" name="Oracle Logo" descr="Oracle Logo">
            <a:extLst>
              <a:ext uri="{FF2B5EF4-FFF2-40B4-BE49-F238E27FC236}">
                <a16:creationId xmlns:a16="http://schemas.microsoft.com/office/drawing/2014/main" id="{675A5E3C-9B7E-1248-9024-5EE790FC683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647854" y="2915192"/>
            <a:ext cx="4896293" cy="1027617"/>
          </a:xfrm>
          <a:prstGeom prst="rect">
            <a:avLst/>
          </a:prstGeom>
        </p:spPr>
      </p:pic>
      <p:pic>
        <p:nvPicPr>
          <p:cNvPr id="4" name="OTag">
            <a:extLst>
              <a:ext uri="{FF2B5EF4-FFF2-40B4-BE49-F238E27FC236}">
                <a16:creationId xmlns:a16="http://schemas.microsoft.com/office/drawing/2014/main" id="{938EEB79-EFA1-4711-804E-DFDFA3AE402D}"/>
              </a:ext>
              <a:ext uri="{C183D7F6-B498-43B3-948B-1728B52AA6E4}">
                <adec:decorative xmlns:adec="http://schemas.microsoft.com/office/drawing/2017/decorative" val="1"/>
              </a:ext>
            </a:extLst>
          </p:cNvPr>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5" name="Abstract Pattern Strip">
            <a:extLst>
              <a:ext uri="{FF2B5EF4-FFF2-40B4-BE49-F238E27FC236}">
                <a16:creationId xmlns:a16="http://schemas.microsoft.com/office/drawing/2014/main" id="{E8F815BD-D4B8-43AB-A648-178DE3144621}"/>
              </a:ext>
              <a:ext uri="{C183D7F6-B498-43B3-948B-1728B52AA6E4}">
                <adec:decorative xmlns:adec="http://schemas.microsoft.com/office/drawing/2017/decorative" val="1"/>
              </a:ext>
            </a:extLst>
          </p:cNvPr>
          <p:cNvPicPr>
            <a:picLocks noChangeAspect="1"/>
          </p:cNvPicPr>
          <p:nvPr userDrawn="1"/>
        </p:nvPicPr>
        <p:blipFill>
          <a:blip r:embed="rId5" cstate="email">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Tree>
    <p:extLst>
      <p:ext uri="{BB962C8B-B14F-4D97-AF65-F5344CB8AC3E}">
        <p14:creationId xmlns:p14="http://schemas.microsoft.com/office/powerpoint/2010/main" val="1664312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p:cSld name="Dark - Closing Slide">
    <p:bg>
      <p:bgRef idx="1001">
        <a:schemeClr val="bg1"/>
      </p:bgRef>
    </p:bg>
    <p:spTree>
      <p:nvGrpSpPr>
        <p:cNvPr id="1" name=""/>
        <p:cNvGrpSpPr/>
        <p:nvPr/>
      </p:nvGrpSpPr>
      <p:grpSpPr>
        <a:xfrm>
          <a:off x="0" y="0"/>
          <a:ext cx="0" cy="0"/>
          <a:chOff x="0" y="0"/>
          <a:chExt cx="0" cy="0"/>
        </a:xfrm>
      </p:grpSpPr>
      <p:pic>
        <p:nvPicPr>
          <p:cNvPr id="4" name="Oracle Logo" descr="Oracle Logo">
            <a:extLst>
              <a:ext uri="{FF2B5EF4-FFF2-40B4-BE49-F238E27FC236}">
                <a16:creationId xmlns:a16="http://schemas.microsoft.com/office/drawing/2014/main" id="{11C3E469-1A28-4EAE-BB94-ADAB90F021A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bwMode="invGray">
          <a:xfrm>
            <a:off x="3647854" y="2915192"/>
            <a:ext cx="4896292" cy="1027617"/>
          </a:xfrm>
          <a:prstGeom prst="rect">
            <a:avLst/>
          </a:prstGeom>
        </p:spPr>
      </p:pic>
      <p:pic>
        <p:nvPicPr>
          <p:cNvPr id="3" name="OTag">
            <a:extLst>
              <a:ext uri="{FF2B5EF4-FFF2-40B4-BE49-F238E27FC236}">
                <a16:creationId xmlns:a16="http://schemas.microsoft.com/office/drawing/2014/main" id="{D41E7D90-EFED-4319-B620-7C6158CCE461}"/>
              </a:ext>
              <a:ext uri="{C183D7F6-B498-43B3-948B-1728B52AA6E4}">
                <adec:decorative xmlns:adec="http://schemas.microsoft.com/office/drawing/2017/decorative" val="1"/>
              </a:ext>
            </a:extLst>
          </p:cNvPr>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5" name="Abstract Pattern Strip">
            <a:extLst>
              <a:ext uri="{FF2B5EF4-FFF2-40B4-BE49-F238E27FC236}">
                <a16:creationId xmlns:a16="http://schemas.microsoft.com/office/drawing/2014/main" id="{7D2AA1A0-AE11-411F-9C35-6C6AD92A524A}"/>
              </a:ext>
              <a:ext uri="{C183D7F6-B498-43B3-948B-1728B52AA6E4}">
                <adec:decorative xmlns:adec="http://schemas.microsoft.com/office/drawing/2017/decorative" val="1"/>
              </a:ext>
            </a:extLst>
          </p:cNvPr>
          <p:cNvPicPr>
            <a:picLocks noChangeAspect="1"/>
          </p:cNvPicPr>
          <p:nvPr userDrawn="1"/>
        </p:nvPicPr>
        <p:blipFill>
          <a:blip r:embed="rId5" cstate="email">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Tree>
    <p:extLst>
      <p:ext uri="{BB962C8B-B14F-4D97-AF65-F5344CB8AC3E}">
        <p14:creationId xmlns:p14="http://schemas.microsoft.com/office/powerpoint/2010/main" val="5135231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Dark - Title">
    <p:spTree>
      <p:nvGrpSpPr>
        <p:cNvPr id="1" name=""/>
        <p:cNvGrpSpPr/>
        <p:nvPr/>
      </p:nvGrpSpPr>
      <p:grpSpPr>
        <a:xfrm>
          <a:off x="0" y="0"/>
          <a:ext cx="0" cy="0"/>
          <a:chOff x="0" y="0"/>
          <a:chExt cx="0" cy="0"/>
        </a:xfrm>
      </p:grpSpPr>
      <p:pic>
        <p:nvPicPr>
          <p:cNvPr id="15" name="Cloud">
            <a:extLst>
              <a:ext uri="{FF2B5EF4-FFF2-40B4-BE49-F238E27FC236}">
                <a16:creationId xmlns:a16="http://schemas.microsoft.com/office/drawing/2014/main" id="{53E58D20-1E4E-43E2-88A3-52402E9A1B11}"/>
              </a:ext>
              <a:ext uri="{C183D7F6-B498-43B3-948B-1728B52AA6E4}">
                <adec:decorative xmlns:adec="http://schemas.microsoft.com/office/drawing/2017/decorative" val="1"/>
              </a:ext>
            </a:extLst>
          </p:cNvPr>
          <p:cNvPicPr>
            <a:picLocks noChangeAspect="1"/>
          </p:cNvPicPr>
          <p:nvPr userDrawn="1"/>
        </p:nvPicPr>
        <p:blipFill rotWithShape="1">
          <a:blip r:embed="rId2" cstate="email">
            <a:alphaModFix amt="80000"/>
            <a:extLst>
              <a:ext uri="{28A0092B-C50C-407E-A947-70E740481C1C}">
                <a14:useLocalDpi xmlns:a14="http://schemas.microsoft.com/office/drawing/2010/main" val="0"/>
              </a:ext>
            </a:extLst>
          </a:blip>
          <a:srcRect r="10072"/>
          <a:stretch/>
        </p:blipFill>
        <p:spPr bwMode="invGray">
          <a:xfrm>
            <a:off x="7860482" y="25409"/>
            <a:ext cx="4331518" cy="2552430"/>
          </a:xfrm>
          <a:prstGeom prst="rect">
            <a:avLst/>
          </a:prstGeom>
        </p:spPr>
      </p:pic>
      <p:pic>
        <p:nvPicPr>
          <p:cNvPr id="18" name="OTag">
            <a:extLst>
              <a:ext uri="{FF2B5EF4-FFF2-40B4-BE49-F238E27FC236}">
                <a16:creationId xmlns:a16="http://schemas.microsoft.com/office/drawing/2014/main" id="{7BFEFC66-2347-E947-A49E-DD43E74CCC27}"/>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4" name="Oracle Logo" descr="Oracle Logo">
            <a:extLst>
              <a:ext uri="{FF2B5EF4-FFF2-40B4-BE49-F238E27FC236}">
                <a16:creationId xmlns:a16="http://schemas.microsoft.com/office/drawing/2014/main" id="{90869BEA-7CC8-4176-A565-8203484F77D7}"/>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bwMode="invGray">
          <a:xfrm>
            <a:off x="944949" y="1132368"/>
            <a:ext cx="1524893" cy="320039"/>
          </a:xfrm>
          <a:prstGeom prst="rect">
            <a:avLst/>
          </a:prstGeom>
        </p:spPr>
      </p:pic>
      <p:sp>
        <p:nvSpPr>
          <p:cNvPr id="24" name="Title">
            <a:extLst>
              <a:ext uri="{FF2B5EF4-FFF2-40B4-BE49-F238E27FC236}">
                <a16:creationId xmlns:a16="http://schemas.microsoft.com/office/drawing/2014/main" id="{461BB5F1-8825-7944-96EB-8445317513F5}"/>
              </a:ext>
            </a:extLst>
          </p:cNvPr>
          <p:cNvSpPr>
            <a:spLocks noGrp="1"/>
          </p:cNvSpPr>
          <p:nvPr>
            <p:ph type="ctrTitle" hasCustomPrompt="1"/>
          </p:nvPr>
        </p:nvSpPr>
        <p:spPr>
          <a:xfrm>
            <a:off x="1018030" y="2459230"/>
            <a:ext cx="10158984" cy="1025922"/>
          </a:xfrm>
          <a:noFill/>
        </p:spPr>
        <p:txBody>
          <a:bodyPr wrap="square" anchor="b">
            <a:noAutofit/>
          </a:bodyPr>
          <a:lstStyle>
            <a:lvl1pPr algn="l">
              <a:lnSpc>
                <a:spcPts val="4000"/>
              </a:lnSpc>
              <a:defRPr sz="4000" b="0">
                <a:latin typeface="+mj-lt"/>
              </a:defRPr>
            </a:lvl1pPr>
          </a:lstStyle>
          <a:p>
            <a:r>
              <a:rPr lang="en-US" dirty="0"/>
              <a:t>Title goes here (up to two lines) </a:t>
            </a:r>
            <a:br>
              <a:rPr lang="en-US" dirty="0"/>
            </a:br>
            <a:r>
              <a:rPr lang="en-US" dirty="0"/>
              <a:t>Georgia Regular 40pt</a:t>
            </a:r>
          </a:p>
        </p:txBody>
      </p:sp>
      <p:sp>
        <p:nvSpPr>
          <p:cNvPr id="25" name="Subhead">
            <a:extLst>
              <a:ext uri="{FF2B5EF4-FFF2-40B4-BE49-F238E27FC236}">
                <a16:creationId xmlns:a16="http://schemas.microsoft.com/office/drawing/2014/main" id="{DE85AE1C-733D-7244-A6DA-C3ADBC76ED0C}"/>
              </a:ext>
            </a:extLst>
          </p:cNvPr>
          <p:cNvSpPr>
            <a:spLocks noGrp="1"/>
          </p:cNvSpPr>
          <p:nvPr>
            <p:ph type="body" sz="quarter" idx="33" hasCustomPrompt="1"/>
          </p:nvPr>
        </p:nvSpPr>
        <p:spPr>
          <a:xfrm>
            <a:off x="1018030" y="3519553"/>
            <a:ext cx="10158984" cy="341247"/>
          </a:xfrm>
          <a:prstGeom prst="rect">
            <a:avLst/>
          </a:prstGeom>
          <a:noFill/>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rgbClr val="759C6C"/>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cxnSp>
        <p:nvCxnSpPr>
          <p:cNvPr id="20" name="Accent Mark">
            <a:extLst>
              <a:ext uri="{FF2B5EF4-FFF2-40B4-BE49-F238E27FC236}">
                <a16:creationId xmlns:a16="http://schemas.microsoft.com/office/drawing/2014/main" id="{C0527C56-7847-40ED-B0B0-5D84451B0617}"/>
              </a:ext>
              <a:ext uri="{C183D7F6-B498-43B3-948B-1728B52AA6E4}">
                <adec:decorative xmlns:adec="http://schemas.microsoft.com/office/drawing/2017/decorative" val="1"/>
              </a:ext>
            </a:extLst>
          </p:cNvPr>
          <p:cNvCxnSpPr>
            <a:cxnSpLocks/>
          </p:cNvCxnSpPr>
          <p:nvPr userDrawn="1"/>
        </p:nvCxnSpPr>
        <p:spPr>
          <a:xfrm flipH="1">
            <a:off x="1023271" y="4086851"/>
            <a:ext cx="228600"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11" name="Text Field">
            <a:extLst>
              <a:ext uri="{FF2B5EF4-FFF2-40B4-BE49-F238E27FC236}">
                <a16:creationId xmlns:a16="http://schemas.microsoft.com/office/drawing/2014/main" id="{5096A149-B6C9-A04E-A2B0-54CCFAA42526}"/>
              </a:ext>
            </a:extLst>
          </p:cNvPr>
          <p:cNvSpPr>
            <a:spLocks noGrp="1"/>
          </p:cNvSpPr>
          <p:nvPr>
            <p:ph type="body" sz="quarter" idx="35" hasCustomPrompt="1"/>
          </p:nvPr>
        </p:nvSpPr>
        <p:spPr>
          <a:xfrm>
            <a:off x="1018030" y="4346423"/>
            <a:ext cx="5077970" cy="266291"/>
          </a:xfrm>
          <a:prstGeom prst="rect">
            <a:avLst/>
          </a:prstGeom>
          <a:noFill/>
        </p:spPr>
        <p:txBody>
          <a:bodyPr>
            <a:noAutofit/>
          </a:bodyPr>
          <a:lstStyle>
            <a:lvl1pPr>
              <a:defRPr b="1"/>
            </a:lvl1pPr>
          </a:lstStyle>
          <a:p>
            <a:pPr lvl="0"/>
            <a:r>
              <a:rPr lang="en-US" dirty="0"/>
              <a:t>Name</a:t>
            </a:r>
          </a:p>
        </p:txBody>
      </p:sp>
      <p:sp>
        <p:nvSpPr>
          <p:cNvPr id="10" name="Text Field 2">
            <a:extLst>
              <a:ext uri="{FF2B5EF4-FFF2-40B4-BE49-F238E27FC236}">
                <a16:creationId xmlns:a16="http://schemas.microsoft.com/office/drawing/2014/main" id="{A57492F9-1AD2-9346-9BB6-C0CF36DEF5ED}"/>
              </a:ext>
            </a:extLst>
          </p:cNvPr>
          <p:cNvSpPr>
            <a:spLocks noGrp="1"/>
          </p:cNvSpPr>
          <p:nvPr>
            <p:ph type="body" sz="quarter" idx="34" hasCustomPrompt="1"/>
          </p:nvPr>
        </p:nvSpPr>
        <p:spPr>
          <a:xfrm>
            <a:off x="1018030" y="4684016"/>
            <a:ext cx="5077970" cy="895181"/>
          </a:xfrm>
          <a:prstGeom prst="rect">
            <a:avLst/>
          </a:prstGeom>
          <a:noFill/>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2019</a:t>
            </a:r>
          </a:p>
        </p:txBody>
      </p:sp>
    </p:spTree>
    <p:extLst>
      <p:ext uri="{BB962C8B-B14F-4D97-AF65-F5344CB8AC3E}">
        <p14:creationId xmlns:p14="http://schemas.microsoft.com/office/powerpoint/2010/main" val="10917301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Mission Statement">
    <p:bg>
      <p:bgRef idx="1001">
        <a:schemeClr val="bg2"/>
      </p:bgRef>
    </p:bg>
    <p:spTree>
      <p:nvGrpSpPr>
        <p:cNvPr id="1" name=""/>
        <p:cNvGrpSpPr/>
        <p:nvPr/>
      </p:nvGrpSpPr>
      <p:grpSpPr>
        <a:xfrm>
          <a:off x="0" y="0"/>
          <a:ext cx="0" cy="0"/>
          <a:chOff x="0" y="0"/>
          <a:chExt cx="0" cy="0"/>
        </a:xfrm>
      </p:grpSpPr>
      <p:pic>
        <p:nvPicPr>
          <p:cNvPr id="4" name="Illustration">
            <a:extLst>
              <a:ext uri="{FF2B5EF4-FFF2-40B4-BE49-F238E27FC236}">
                <a16:creationId xmlns:a16="http://schemas.microsoft.com/office/drawing/2014/main" id="{7F6A0B0D-9890-B044-B4D0-946D1FDB962D}"/>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val="0"/>
              </a:ext>
            </a:extLst>
          </a:blip>
          <a:srcRect/>
          <a:stretch/>
        </p:blipFill>
        <p:spPr bwMode="invGray">
          <a:xfrm>
            <a:off x="0" y="254000"/>
            <a:ext cx="12192000" cy="6604000"/>
          </a:xfrm>
          <a:prstGeom prst="rect">
            <a:avLst/>
          </a:prstGeom>
        </p:spPr>
      </p:pic>
      <p:sp>
        <p:nvSpPr>
          <p:cNvPr id="7" name="Title">
            <a:extLst>
              <a:ext uri="{FF2B5EF4-FFF2-40B4-BE49-F238E27FC236}">
                <a16:creationId xmlns:a16="http://schemas.microsoft.com/office/drawing/2014/main" id="{E755FD10-911E-4181-AD99-24A94BE1AB4D}"/>
              </a:ext>
            </a:extLst>
          </p:cNvPr>
          <p:cNvSpPr>
            <a:spLocks noGrp="1"/>
          </p:cNvSpPr>
          <p:nvPr>
            <p:ph type="title" hasCustomPrompt="1"/>
          </p:nvPr>
        </p:nvSpPr>
        <p:spPr>
          <a:xfrm>
            <a:off x="768875" y="1828800"/>
            <a:ext cx="7092863" cy="2279335"/>
          </a:xfrm>
        </p:spPr>
        <p:txBody>
          <a:bodyPr/>
          <a:lstStyle>
            <a:lvl1pPr>
              <a:lnSpc>
                <a:spcPct val="100000"/>
              </a:lnSpc>
              <a:defRPr sz="3000" b="0">
                <a:latin typeface="+mj-lt"/>
              </a:defRPr>
            </a:lvl1pPr>
          </a:lstStyle>
          <a:p>
            <a:r>
              <a:rPr lang="en-US" dirty="0"/>
              <a:t>Our mission is to help people</a:t>
            </a:r>
            <a:br>
              <a:rPr lang="en-US" dirty="0"/>
            </a:br>
            <a:r>
              <a:rPr lang="en-US" dirty="0"/>
              <a:t>see data in new ways, discover insights,</a:t>
            </a:r>
            <a:br>
              <a:rPr lang="en-US" dirty="0"/>
            </a:br>
            <a:r>
              <a:rPr lang="en-US" dirty="0"/>
              <a:t>unlock endless possibilities.</a:t>
            </a:r>
          </a:p>
        </p:txBody>
      </p:sp>
    </p:spTree>
    <p:extLst>
      <p:ext uri="{BB962C8B-B14F-4D97-AF65-F5344CB8AC3E}">
        <p14:creationId xmlns:p14="http://schemas.microsoft.com/office/powerpoint/2010/main" val="9853090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userDrawn="1">
  <p:cSld name="1_Light - Remote Speaker">
    <p:spTree>
      <p:nvGrpSpPr>
        <p:cNvPr id="1" name=""/>
        <p:cNvGrpSpPr/>
        <p:nvPr/>
      </p:nvGrpSpPr>
      <p:grpSpPr>
        <a:xfrm>
          <a:off x="0" y="0"/>
          <a:ext cx="0" cy="0"/>
          <a:chOff x="0" y="0"/>
          <a:chExt cx="0" cy="0"/>
        </a:xfrm>
      </p:grpSpPr>
      <p:pic>
        <p:nvPicPr>
          <p:cNvPr id="12" name="Data Texture Image">
            <a:extLst>
              <a:ext uri="{FF2B5EF4-FFF2-40B4-BE49-F238E27FC236}">
                <a16:creationId xmlns:a16="http://schemas.microsoft.com/office/drawing/2014/main" id="{D1A8D5F2-734A-AE4A-AC70-8FF7EC3B13B8}"/>
              </a:ext>
              <a:ext uri="{C183D7F6-B498-43B3-948B-1728B52AA6E4}">
                <adec:decorative xmlns:adec="http://schemas.microsoft.com/office/drawing/2017/decorative" val="1"/>
              </a:ext>
            </a:extLst>
          </p:cNvPr>
          <p:cNvPicPr>
            <a:picLocks noChangeAspect="1"/>
          </p:cNvPicPr>
          <p:nvPr userDrawn="1"/>
        </p:nvPicPr>
        <p:blipFill>
          <a:blip r:embed="rId2">
            <a:alphaModFix amt="30000"/>
            <a:extLst>
              <a:ext uri="{28A0092B-C50C-407E-A947-70E740481C1C}">
                <a14:useLocalDpi xmlns:a14="http://schemas.microsoft.com/office/drawing/2010/main" val="0"/>
              </a:ext>
            </a:extLst>
          </a:blip>
          <a:srcRect r="60000"/>
          <a:stretch>
            <a:fillRect/>
          </a:stretch>
        </p:blipFill>
        <p:spPr>
          <a:xfrm>
            <a:off x="0" y="0"/>
            <a:ext cx="4876800" cy="6858000"/>
          </a:xfrm>
          <a:prstGeom prst="rect">
            <a:avLst/>
          </a:prstGeom>
        </p:spPr>
      </p:pic>
      <p:pic>
        <p:nvPicPr>
          <p:cNvPr id="26" name="Abstract Pattern Strip">
            <a:extLst>
              <a:ext uri="{FF2B5EF4-FFF2-40B4-BE49-F238E27FC236}">
                <a16:creationId xmlns:a16="http://schemas.microsoft.com/office/drawing/2014/main" id="{D3A9E2BA-57CB-4699-9D37-B39D95CEEBBF}"/>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20" name="Title">
            <a:extLst>
              <a:ext uri="{FF2B5EF4-FFF2-40B4-BE49-F238E27FC236}">
                <a16:creationId xmlns:a16="http://schemas.microsoft.com/office/drawing/2014/main" id="{D94542D5-A1D6-E542-963D-B72B60EDE019}"/>
              </a:ext>
            </a:extLst>
          </p:cNvPr>
          <p:cNvSpPr>
            <a:spLocks noGrp="1"/>
          </p:cNvSpPr>
          <p:nvPr>
            <p:ph type="title" hasCustomPrompt="1"/>
          </p:nvPr>
        </p:nvSpPr>
        <p:spPr>
          <a:xfrm>
            <a:off x="5126736" y="2821285"/>
            <a:ext cx="6297167" cy="822960"/>
          </a:xfrm>
        </p:spPr>
        <p:txBody>
          <a:bodyPr vert="horz" lIns="0" tIns="0" rIns="0" bIns="0" rtlCol="0" anchor="b">
            <a:noAutofit/>
          </a:bodyPr>
          <a:lstStyle>
            <a:lvl1pPr>
              <a:defRPr lang="en-US" sz="2400" b="0" i="0" baseline="0">
                <a:latin typeface="+mj-lt"/>
                <a:ea typeface="+mn-ea"/>
                <a:cs typeface="Oracle Sans" panose="020B0503020204020204" pitchFamily="34" charset="0"/>
              </a:defRPr>
            </a:lvl1pPr>
          </a:lstStyle>
          <a:p>
            <a:pPr marL="0" lvl="0" indent="0">
              <a:spcBef>
                <a:spcPts val="1000"/>
              </a:spcBef>
              <a:buFont typeface="Arial" panose="020B0604020202020204" pitchFamily="34" charset="0"/>
            </a:pPr>
            <a:r>
              <a:rPr lang="en-US"/>
              <a:t>Add title here. Also remove/replace placeholder image as needed.</a:t>
            </a:r>
          </a:p>
        </p:txBody>
      </p:sp>
      <p:cxnSp>
        <p:nvCxnSpPr>
          <p:cNvPr id="17" name="Accent Mark">
            <a:extLst>
              <a:ext uri="{FF2B5EF4-FFF2-40B4-BE49-F238E27FC236}">
                <a16:creationId xmlns:a16="http://schemas.microsoft.com/office/drawing/2014/main" id="{B9A28B0D-33C5-45FC-856B-9D1B7CAA4BFC}"/>
              </a:ext>
              <a:ext uri="{C183D7F6-B498-43B3-948B-1728B52AA6E4}">
                <adec:decorative xmlns:adec="http://schemas.microsoft.com/office/drawing/2017/decorative" val="1"/>
              </a:ext>
            </a:extLst>
          </p:cNvPr>
          <p:cNvCxnSpPr/>
          <p:nvPr userDrawn="1"/>
        </p:nvCxnSpPr>
        <p:spPr>
          <a:xfrm flipH="1">
            <a:off x="5126736" y="3877763"/>
            <a:ext cx="228600"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21" name="Text Field">
            <a:extLst>
              <a:ext uri="{FF2B5EF4-FFF2-40B4-BE49-F238E27FC236}">
                <a16:creationId xmlns:a16="http://schemas.microsoft.com/office/drawing/2014/main" id="{517ED098-6976-5549-9CFB-EE89734AF8D4}"/>
              </a:ext>
            </a:extLst>
          </p:cNvPr>
          <p:cNvSpPr>
            <a:spLocks noGrp="1"/>
          </p:cNvSpPr>
          <p:nvPr>
            <p:ph type="body" sz="quarter" idx="16" hasCustomPrompt="1"/>
          </p:nvPr>
        </p:nvSpPr>
        <p:spPr>
          <a:xfrm>
            <a:off x="5126736" y="4131717"/>
            <a:ext cx="6297168" cy="1132486"/>
          </a:xfrm>
          <a:prstGeom prst="rect">
            <a:avLst/>
          </a:prstGeom>
        </p:spPr>
        <p:txBody>
          <a:bodyPr lIns="0" tIns="0" rIns="0" bIns="0">
            <a:noAutofit/>
          </a:bodyPr>
          <a:lstStyle>
            <a:lvl1pPr>
              <a:spcBef>
                <a:spcPct val="0"/>
              </a:spcBef>
              <a:defRPr sz="1400"/>
            </a:lvl1pPr>
          </a:lstStyle>
          <a:p>
            <a:pPr lvl="0"/>
            <a:r>
              <a:rPr lang="en-US"/>
              <a:t>Title</a:t>
            </a:r>
          </a:p>
          <a:p>
            <a:pPr lvl="0"/>
            <a:r>
              <a:rPr lang="en-US"/>
              <a:t>Company</a:t>
            </a:r>
          </a:p>
          <a:p>
            <a:pPr lvl="0"/>
            <a:r>
              <a:rPr lang="en-US"/>
              <a:t>Date</a:t>
            </a:r>
          </a:p>
        </p:txBody>
      </p:sp>
      <p:sp>
        <p:nvSpPr>
          <p:cNvPr id="6" name="Slide Number">
            <a:extLst>
              <a:ext uri="{FF2B5EF4-FFF2-40B4-BE49-F238E27FC236}">
                <a16:creationId xmlns:a16="http://schemas.microsoft.com/office/drawing/2014/main" id="{B3B74EF8-C058-4095-A81D-CEC96AECC1D3}"/>
              </a:ext>
            </a:extLst>
          </p:cNvPr>
          <p:cNvSpPr>
            <a:spLocks noGrp="1"/>
          </p:cNvSpPr>
          <p:nvPr>
            <p:ph type="sldNum" sz="quarter" idx="19"/>
          </p:nvPr>
        </p:nvSpPr>
        <p:spPr/>
        <p:txBody>
          <a:bodyPr/>
          <a:lstStyle/>
          <a:p>
            <a:fld id="{345D60D9-5372-5F40-9443-0F9AE5BDC3C8}" type="slidenum">
              <a:rPr lang="en-US" smtClean="0"/>
              <a:t>‹#›</a:t>
            </a:fld>
            <a:endParaRPr lang="en-US"/>
          </a:p>
        </p:txBody>
      </p:sp>
      <p:sp>
        <p:nvSpPr>
          <p:cNvPr id="5" name="Footer">
            <a:extLst>
              <a:ext uri="{FF2B5EF4-FFF2-40B4-BE49-F238E27FC236}">
                <a16:creationId xmlns:a16="http://schemas.microsoft.com/office/drawing/2014/main" id="{BE5E9E95-1036-471A-96CF-B7D5FE282FCE}"/>
              </a:ext>
            </a:extLst>
          </p:cNvPr>
          <p:cNvSpPr>
            <a:spLocks noGrp="1"/>
          </p:cNvSpPr>
          <p:nvPr>
            <p:ph type="ftr" sz="quarter" idx="18"/>
          </p:nvPr>
        </p:nvSpPr>
        <p:spPr/>
        <p:txBody>
          <a:bodyPr/>
          <a:lstStyle/>
          <a:p>
            <a:r>
              <a:rPr lang="en-US"/>
              <a:t>Copyright © 2020, Oracle and/or its affiliates. All rights reserved.</a:t>
            </a:r>
          </a:p>
        </p:txBody>
      </p:sp>
      <p:sp>
        <p:nvSpPr>
          <p:cNvPr id="4" name="Date">
            <a:extLst>
              <a:ext uri="{FF2B5EF4-FFF2-40B4-BE49-F238E27FC236}">
                <a16:creationId xmlns:a16="http://schemas.microsoft.com/office/drawing/2014/main" id="{8010DE74-E2DA-4AC8-9606-B0A60A71D99B}"/>
              </a:ext>
            </a:extLst>
          </p:cNvPr>
          <p:cNvSpPr>
            <a:spLocks noGrp="1"/>
          </p:cNvSpPr>
          <p:nvPr>
            <p:ph type="dt" sz="half" idx="17"/>
          </p:nvPr>
        </p:nvSpPr>
        <p:spPr/>
        <p:txBody>
          <a:bodyPr/>
          <a:lstStyle/>
          <a:p>
            <a:r>
              <a:rPr lang="en-IN"/>
              <a:t>[Date]</a:t>
            </a:r>
            <a:endParaRPr lang="en-US"/>
          </a:p>
        </p:txBody>
      </p:sp>
      <p:pic>
        <p:nvPicPr>
          <p:cNvPr id="10" name="OTag">
            <a:extLst>
              <a:ext uri="{FF2B5EF4-FFF2-40B4-BE49-F238E27FC236}">
                <a16:creationId xmlns:a16="http://schemas.microsoft.com/office/drawing/2014/main" id="{3CE1CF95-2ED4-4044-A052-7E6E1867A5FF}"/>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15153072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a14="http://schemas.microsoft.com/office/drawing/2010/main"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p:cSld name="Dark Cover ">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DAA8E5EA-5030-48C4-99E7-E61D164BDE9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885429" y="3138723"/>
            <a:ext cx="4421144" cy="580554"/>
          </a:xfrm>
          <a:prstGeom prst="rect">
            <a:avLst/>
          </a:prstGeom>
        </p:spPr>
      </p:pic>
      <p:pic>
        <p:nvPicPr>
          <p:cNvPr id="25" name="Picture 24">
            <a:extLst>
              <a:ext uri="{FF2B5EF4-FFF2-40B4-BE49-F238E27FC236}">
                <a16:creationId xmlns:a16="http://schemas.microsoft.com/office/drawing/2014/main" id="{F198333D-FF3E-E64D-8889-26B8EFCA268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Tree>
    <p:extLst>
      <p:ext uri="{BB962C8B-B14F-4D97-AF65-F5344CB8AC3E}">
        <p14:creationId xmlns:p14="http://schemas.microsoft.com/office/powerpoint/2010/main" val="191740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p:cSld name="Dark Title slide with picture border">
    <p:spTree>
      <p:nvGrpSpPr>
        <p:cNvPr id="1" name=""/>
        <p:cNvGrpSpPr/>
        <p:nvPr/>
      </p:nvGrpSpPr>
      <p:grpSpPr>
        <a:xfrm>
          <a:off x="0" y="0"/>
          <a:ext cx="0" cy="0"/>
          <a:chOff x="0" y="0"/>
          <a:chExt cx="0" cy="0"/>
        </a:xfrm>
      </p:grpSpPr>
      <p:pic>
        <p:nvPicPr>
          <p:cNvPr id="13" name="Graphic 12">
            <a:extLst>
              <a:ext uri="{FF2B5EF4-FFF2-40B4-BE49-F238E27FC236}">
                <a16:creationId xmlns:a16="http://schemas.microsoft.com/office/drawing/2014/main" id="{FB5A834A-43F9-4474-9552-1B566FAA27C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35316" y="834553"/>
            <a:ext cx="1325468" cy="174051"/>
          </a:xfrm>
          <a:prstGeom prst="rect">
            <a:avLst/>
          </a:prstGeom>
        </p:spPr>
      </p:pic>
      <p:pic>
        <p:nvPicPr>
          <p:cNvPr id="14" name="Picture 13" descr="A picture containing table, elephant, clothing&#10;&#10;Description automatically generated">
            <a:extLst>
              <a:ext uri="{FF2B5EF4-FFF2-40B4-BE49-F238E27FC236}">
                <a16:creationId xmlns:a16="http://schemas.microsoft.com/office/drawing/2014/main" id="{7C1B8942-1252-40E6-8C4B-37AD51638E2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a:xfrm>
            <a:off x="-1" y="0"/>
            <a:ext cx="12192000" cy="6858000"/>
          </a:xfrm>
          <a:custGeom>
            <a:avLst/>
            <a:gdLst>
              <a:gd name="connsiteX0" fmla="*/ 722372 w 12192000"/>
              <a:gd name="connsiteY0" fmla="*/ 587874 h 6858000"/>
              <a:gd name="connsiteX1" fmla="*/ 722372 w 12192000"/>
              <a:gd name="connsiteY1" fmla="*/ 6270127 h 6858000"/>
              <a:gd name="connsiteX2" fmla="*/ 11469630 w 12192000"/>
              <a:gd name="connsiteY2" fmla="*/ 6270127 h 6858000"/>
              <a:gd name="connsiteX3" fmla="*/ 11469630 w 12192000"/>
              <a:gd name="connsiteY3" fmla="*/ 587874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722372" y="587874"/>
                </a:moveTo>
                <a:lnTo>
                  <a:pt x="722372" y="6270127"/>
                </a:lnTo>
                <a:lnTo>
                  <a:pt x="11469630" y="6270127"/>
                </a:lnTo>
                <a:lnTo>
                  <a:pt x="11469630" y="587874"/>
                </a:lnTo>
                <a:close/>
                <a:moveTo>
                  <a:pt x="0" y="0"/>
                </a:moveTo>
                <a:lnTo>
                  <a:pt x="12192000" y="0"/>
                </a:lnTo>
                <a:lnTo>
                  <a:pt x="12192000" y="6858000"/>
                </a:lnTo>
                <a:lnTo>
                  <a:pt x="0" y="6858000"/>
                </a:lnTo>
                <a:close/>
              </a:path>
            </a:pathLst>
          </a:custGeom>
        </p:spPr>
      </p:pic>
      <p:sp>
        <p:nvSpPr>
          <p:cNvPr id="20" name="Rectangle 19">
            <a:extLst>
              <a:ext uri="{FF2B5EF4-FFF2-40B4-BE49-F238E27FC236}">
                <a16:creationId xmlns:a16="http://schemas.microsoft.com/office/drawing/2014/main" id="{DD9CD23F-B20E-499B-9C1E-B99F1B32803A}"/>
              </a:ext>
            </a:extLst>
          </p:cNvPr>
          <p:cNvSpPr/>
          <p:nvPr/>
        </p:nvSpPr>
        <p:spPr>
          <a:xfrm>
            <a:off x="11356270" y="5494436"/>
            <a:ext cx="101516"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 Placeholder 9">
            <a:extLst>
              <a:ext uri="{FF2B5EF4-FFF2-40B4-BE49-F238E27FC236}">
                <a16:creationId xmlns:a16="http://schemas.microsoft.com/office/drawing/2014/main" id="{C08E0869-9921-1B40-A001-9F36EFAFD21B}"/>
              </a:ext>
            </a:extLst>
          </p:cNvPr>
          <p:cNvSpPr>
            <a:spLocks noGrp="1"/>
          </p:cNvSpPr>
          <p:nvPr>
            <p:ph type="body" sz="quarter" idx="13" hasCustomPrompt="1"/>
          </p:nvPr>
        </p:nvSpPr>
        <p:spPr>
          <a:xfrm>
            <a:off x="1053611" y="3892527"/>
            <a:ext cx="10073301" cy="1830180"/>
          </a:xfrm>
        </p:spPr>
        <p:txBody>
          <a:bodyPr lIns="0" rIns="0">
            <a:noAutofit/>
          </a:bodyPr>
          <a:lstStyle>
            <a:lvl1pPr marL="0" indent="0">
              <a:lnSpc>
                <a:spcPts val="1400"/>
              </a:lnSpc>
              <a:buFont typeface="+mj-lt"/>
              <a:buNone/>
              <a:defRPr sz="1600" b="0" i="0">
                <a:solidFill>
                  <a:srgbClr val="ECB85A"/>
                </a:solidFill>
                <a:latin typeface="Oracle Sans" panose="020B0503020204020204" pitchFamily="34" charset="0"/>
                <a:cs typeface="Oracle Sans" panose="020B0503020204020204" pitchFamily="34" charset="0"/>
              </a:defRPr>
            </a:lvl1pPr>
            <a:lvl5pPr>
              <a:defRPr/>
            </a:lvl5pPr>
          </a:lstStyle>
          <a:p>
            <a:pPr lvl="0"/>
            <a:r>
              <a:rPr lang="en-US" dirty="0"/>
              <a:t>Click to add presenter’s name, title, division/business unit/organization and date</a:t>
            </a:r>
          </a:p>
          <a:p>
            <a:pPr lvl="0"/>
            <a:endParaRPr lang="en-US" dirty="0"/>
          </a:p>
        </p:txBody>
      </p:sp>
      <p:sp>
        <p:nvSpPr>
          <p:cNvPr id="34" name="Title 10">
            <a:extLst>
              <a:ext uri="{FF2B5EF4-FFF2-40B4-BE49-F238E27FC236}">
                <a16:creationId xmlns:a16="http://schemas.microsoft.com/office/drawing/2014/main" id="{10C122FE-A35D-4D48-9A96-B6651F81A0F0}"/>
              </a:ext>
            </a:extLst>
          </p:cNvPr>
          <p:cNvSpPr>
            <a:spLocks noGrp="1"/>
          </p:cNvSpPr>
          <p:nvPr>
            <p:ph type="title"/>
          </p:nvPr>
        </p:nvSpPr>
        <p:spPr>
          <a:xfrm>
            <a:off x="1050568" y="2268194"/>
            <a:ext cx="10076344" cy="909981"/>
          </a:xfrm>
        </p:spPr>
        <p:txBody>
          <a:bodyPr/>
          <a:lstStyle/>
          <a:p>
            <a:r>
              <a:rPr lang="en-US"/>
              <a:t>Click to edit Master title style</a:t>
            </a:r>
            <a:endParaRPr lang="en-US" dirty="0"/>
          </a:p>
        </p:txBody>
      </p:sp>
      <p:sp>
        <p:nvSpPr>
          <p:cNvPr id="35" name="Text Placeholder 10">
            <a:extLst>
              <a:ext uri="{FF2B5EF4-FFF2-40B4-BE49-F238E27FC236}">
                <a16:creationId xmlns:a16="http://schemas.microsoft.com/office/drawing/2014/main" id="{A6301C15-7797-A94F-B73F-2D2FFD904608}"/>
              </a:ext>
            </a:extLst>
          </p:cNvPr>
          <p:cNvSpPr>
            <a:spLocks noGrp="1"/>
          </p:cNvSpPr>
          <p:nvPr>
            <p:ph type="body" sz="quarter" idx="15" hasCustomPrompt="1"/>
          </p:nvPr>
        </p:nvSpPr>
        <p:spPr>
          <a:xfrm>
            <a:off x="1050568" y="3214300"/>
            <a:ext cx="10076344" cy="416073"/>
          </a:xfrm>
        </p:spPr>
        <p:txBody>
          <a:bodyPr wrap="none" lIns="0">
            <a:noAutofit/>
          </a:bodyPr>
          <a:lstStyle>
            <a:lvl1pPr marL="0" indent="0">
              <a:spcBef>
                <a:spcPts val="0"/>
              </a:spcBef>
              <a:buNone/>
              <a:defRPr sz="2400" b="1" i="0">
                <a:latin typeface="Oracle Sans" panose="020B0503020204020204" pitchFamily="34" charset="0"/>
                <a:cs typeface="Oracle Sans" panose="020B0503020204020204" pitchFamily="34" charset="0"/>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dirty="0"/>
              <a:t>Click to add subtitle</a:t>
            </a:r>
          </a:p>
        </p:txBody>
      </p:sp>
      <p:pic>
        <p:nvPicPr>
          <p:cNvPr id="12" name="Picture 11">
            <a:extLst>
              <a:ext uri="{FF2B5EF4-FFF2-40B4-BE49-F238E27FC236}">
                <a16:creationId xmlns:a16="http://schemas.microsoft.com/office/drawing/2014/main" id="{89BCFA5F-5611-BA47-A551-0D3BA36CA75C}"/>
              </a:ext>
            </a:extLst>
          </p:cNvPr>
          <p:cNvPicPr>
            <a:picLocks noChangeAspect="1"/>
          </p:cNvPicPr>
          <p:nvPr/>
        </p:nvPicPr>
        <p:blipFill>
          <a:blip r:embed="rId5"/>
          <a:stretch>
            <a:fillRect/>
          </a:stretch>
        </p:blipFill>
        <p:spPr>
          <a:xfrm>
            <a:off x="11437197" y="6356350"/>
            <a:ext cx="501650" cy="501650"/>
          </a:xfrm>
          <a:prstGeom prst="rect">
            <a:avLst/>
          </a:prstGeom>
        </p:spPr>
      </p:pic>
      <p:sp>
        <p:nvSpPr>
          <p:cNvPr id="3" name="Footer Placeholder 2">
            <a:extLst>
              <a:ext uri="{FF2B5EF4-FFF2-40B4-BE49-F238E27FC236}">
                <a16:creationId xmlns:a16="http://schemas.microsoft.com/office/drawing/2014/main" id="{70ADB96B-56B7-46AB-80A5-E740BBCB8B19}"/>
              </a:ext>
            </a:extLst>
          </p:cNvPr>
          <p:cNvSpPr>
            <a:spLocks noGrp="1"/>
          </p:cNvSpPr>
          <p:nvPr>
            <p:ph type="ftr" sz="quarter" idx="16"/>
          </p:nvPr>
        </p:nvSpPr>
        <p:spPr/>
        <p:txBody>
          <a:bodyPr/>
          <a:lstStyle>
            <a:lvl1pPr>
              <a:defRPr>
                <a:solidFill>
                  <a:schemeClr val="bg1"/>
                </a:solidFill>
              </a:defRPr>
            </a:lvl1pPr>
          </a:lstStyle>
          <a:p>
            <a:r>
              <a:rPr lang="en-US"/>
              <a:t>Copyright © 2020, Oracle and/or its affiliates  |  Internal</a:t>
            </a:r>
            <a:endParaRPr lang="en-US" dirty="0"/>
          </a:p>
        </p:txBody>
      </p:sp>
      <p:sp>
        <p:nvSpPr>
          <p:cNvPr id="4" name="Slide Number Placeholder 3">
            <a:extLst>
              <a:ext uri="{FF2B5EF4-FFF2-40B4-BE49-F238E27FC236}">
                <a16:creationId xmlns:a16="http://schemas.microsoft.com/office/drawing/2014/main" id="{1B40259F-EE98-4E77-9839-4C299CEA3019}"/>
              </a:ext>
            </a:extLst>
          </p:cNvPr>
          <p:cNvSpPr>
            <a:spLocks noGrp="1"/>
          </p:cNvSpPr>
          <p:nvPr>
            <p:ph type="sldNum" sz="quarter" idx="17"/>
          </p:nvPr>
        </p:nvSpPr>
        <p:spPr/>
        <p:txBody>
          <a:bodyPr/>
          <a:lstStyle>
            <a:lvl1pPr>
              <a:defRPr>
                <a:solidFill>
                  <a:schemeClr val="bg1"/>
                </a:solidFill>
              </a:defRPr>
            </a:lvl1p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2641370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p:cSld name="Dark Title slide">
    <p:spTree>
      <p:nvGrpSpPr>
        <p:cNvPr id="1" name=""/>
        <p:cNvGrpSpPr/>
        <p:nvPr/>
      </p:nvGrpSpPr>
      <p:grpSpPr>
        <a:xfrm>
          <a:off x="0" y="0"/>
          <a:ext cx="0" cy="0"/>
          <a:chOff x="0" y="0"/>
          <a:chExt cx="0" cy="0"/>
        </a:xfrm>
      </p:grpSpPr>
      <p:pic>
        <p:nvPicPr>
          <p:cNvPr id="12" name="Picture 11" descr="A picture containing container, basket&#10;&#10;Description automatically generated">
            <a:extLst>
              <a:ext uri="{FF2B5EF4-FFF2-40B4-BE49-F238E27FC236}">
                <a16:creationId xmlns:a16="http://schemas.microsoft.com/office/drawing/2014/main" id="{F6432D01-A6C7-114E-B0E4-99D85C239341}"/>
              </a:ext>
            </a:extLst>
          </p:cNvPr>
          <p:cNvPicPr>
            <a:picLocks noChangeAspect="1"/>
          </p:cNvPicPr>
          <p:nvPr/>
        </p:nvPicPr>
        <p:blipFill rotWithShape="1">
          <a:blip r:embed="rId2">
            <a:extLst>
              <a:ext uri="{28A0092B-C50C-407E-A947-70E740481C1C}">
                <a14:useLocalDpi xmlns:a14="http://schemas.microsoft.com/office/drawing/2010/main" val="0"/>
              </a:ext>
            </a:extLst>
          </a:blip>
          <a:srcRect r="7098"/>
          <a:stretch/>
        </p:blipFill>
        <p:spPr>
          <a:xfrm>
            <a:off x="7080948" y="212826"/>
            <a:ext cx="5111051" cy="2299468"/>
          </a:xfrm>
          <a:prstGeom prst="rect">
            <a:avLst/>
          </a:prstGeom>
        </p:spPr>
      </p:pic>
      <p:pic>
        <p:nvPicPr>
          <p:cNvPr id="13" name="Picture 12" descr="A picture containing music, black&#10;&#10;Description automatically generated">
            <a:extLst>
              <a:ext uri="{FF2B5EF4-FFF2-40B4-BE49-F238E27FC236}">
                <a16:creationId xmlns:a16="http://schemas.microsoft.com/office/drawing/2014/main" id="{1DB4A463-D340-944F-9609-68DBCA3E879D}"/>
              </a:ext>
            </a:extLst>
          </p:cNvPr>
          <p:cNvPicPr>
            <a:picLocks noChangeAspect="1"/>
          </p:cNvPicPr>
          <p:nvPr/>
        </p:nvPicPr>
        <p:blipFill rotWithShape="1">
          <a:blip r:embed="rId3">
            <a:extLst>
              <a:ext uri="{28A0092B-C50C-407E-A947-70E740481C1C}">
                <a14:useLocalDpi xmlns:a14="http://schemas.microsoft.com/office/drawing/2010/main" val="0"/>
              </a:ext>
            </a:extLst>
          </a:blip>
          <a:srcRect l="35293"/>
          <a:stretch/>
        </p:blipFill>
        <p:spPr>
          <a:xfrm>
            <a:off x="9334" y="1125489"/>
            <a:ext cx="2864667" cy="1649788"/>
          </a:xfrm>
          <a:prstGeom prst="rect">
            <a:avLst/>
          </a:prstGeom>
        </p:spPr>
      </p:pic>
      <p:sp>
        <p:nvSpPr>
          <p:cNvPr id="14" name="Rectangle 13">
            <a:extLst>
              <a:ext uri="{FF2B5EF4-FFF2-40B4-BE49-F238E27FC236}">
                <a16:creationId xmlns:a16="http://schemas.microsoft.com/office/drawing/2014/main" id="{B19A174D-36B9-9A49-AD57-EE666A0CE566}"/>
              </a:ext>
            </a:extLst>
          </p:cNvPr>
          <p:cNvSpPr/>
          <p:nvPr/>
        </p:nvSpPr>
        <p:spPr>
          <a:xfrm>
            <a:off x="10418601" y="5036959"/>
            <a:ext cx="261122"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CEEBAD0F-FE4F-2F4E-95EB-338C4059E78B}"/>
              </a:ext>
            </a:extLst>
          </p:cNvPr>
          <p:cNvSpPr/>
          <p:nvPr/>
        </p:nvSpPr>
        <p:spPr>
          <a:xfrm>
            <a:off x="11502723" y="5644791"/>
            <a:ext cx="100826" cy="573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01AE0-191D-0D4F-8D04-33B0884AFE47}"/>
              </a:ext>
            </a:extLst>
          </p:cNvPr>
          <p:cNvSpPr/>
          <p:nvPr/>
        </p:nvSpPr>
        <p:spPr>
          <a:xfrm>
            <a:off x="11008032" y="4790761"/>
            <a:ext cx="643642" cy="573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E5070C1B-C4CA-9C4C-BBFD-7F9898CE084C}"/>
              </a:ext>
            </a:extLst>
          </p:cNvPr>
          <p:cNvSpPr/>
          <p:nvPr/>
        </p:nvSpPr>
        <p:spPr>
          <a:xfrm>
            <a:off x="10808761" y="5036959"/>
            <a:ext cx="101516"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85226D1F-36E2-FB4B-94C3-CBD02190671F}"/>
              </a:ext>
            </a:extLst>
          </p:cNvPr>
          <p:cNvSpPr/>
          <p:nvPr/>
        </p:nvSpPr>
        <p:spPr>
          <a:xfrm>
            <a:off x="11508670" y="5646836"/>
            <a:ext cx="101516"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DD9CD23F-B20E-499B-9C1E-B99F1B32803A}"/>
              </a:ext>
            </a:extLst>
          </p:cNvPr>
          <p:cNvSpPr/>
          <p:nvPr/>
        </p:nvSpPr>
        <p:spPr>
          <a:xfrm>
            <a:off x="11356270" y="5494436"/>
            <a:ext cx="101516"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 Placeholder 9">
            <a:extLst>
              <a:ext uri="{FF2B5EF4-FFF2-40B4-BE49-F238E27FC236}">
                <a16:creationId xmlns:a16="http://schemas.microsoft.com/office/drawing/2014/main" id="{C08E0869-9921-1B40-A001-9F36EFAFD21B}"/>
              </a:ext>
            </a:extLst>
          </p:cNvPr>
          <p:cNvSpPr>
            <a:spLocks noGrp="1"/>
          </p:cNvSpPr>
          <p:nvPr>
            <p:ph type="body" sz="quarter" idx="13" hasCustomPrompt="1"/>
          </p:nvPr>
        </p:nvSpPr>
        <p:spPr>
          <a:xfrm>
            <a:off x="1053611" y="3892527"/>
            <a:ext cx="10073301" cy="1830180"/>
          </a:xfrm>
        </p:spPr>
        <p:txBody>
          <a:bodyPr lIns="0" rIns="0">
            <a:noAutofit/>
          </a:bodyPr>
          <a:lstStyle>
            <a:lvl1pPr marL="0" indent="0">
              <a:lnSpc>
                <a:spcPts val="1400"/>
              </a:lnSpc>
              <a:buFont typeface="+mj-lt"/>
              <a:buNone/>
              <a:defRPr sz="1600" b="0" i="0">
                <a:solidFill>
                  <a:srgbClr val="ECB85A"/>
                </a:solidFill>
                <a:latin typeface="Oracle Sans" panose="020B0503020204020204" pitchFamily="34" charset="0"/>
                <a:cs typeface="Oracle Sans" panose="020B0503020204020204" pitchFamily="34" charset="0"/>
              </a:defRPr>
            </a:lvl1pPr>
            <a:lvl5pPr>
              <a:defRPr/>
            </a:lvl5pPr>
          </a:lstStyle>
          <a:p>
            <a:pPr lvl="0"/>
            <a:r>
              <a:rPr lang="en-US" dirty="0"/>
              <a:t>Click to add presenter’s name, title, division/business unit/organization and date</a:t>
            </a:r>
          </a:p>
          <a:p>
            <a:pPr lvl="0"/>
            <a:endParaRPr lang="en-US" dirty="0"/>
          </a:p>
        </p:txBody>
      </p:sp>
      <p:sp>
        <p:nvSpPr>
          <p:cNvPr id="34" name="Title 10">
            <a:extLst>
              <a:ext uri="{FF2B5EF4-FFF2-40B4-BE49-F238E27FC236}">
                <a16:creationId xmlns:a16="http://schemas.microsoft.com/office/drawing/2014/main" id="{10C122FE-A35D-4D48-9A96-B6651F81A0F0}"/>
              </a:ext>
            </a:extLst>
          </p:cNvPr>
          <p:cNvSpPr>
            <a:spLocks noGrp="1"/>
          </p:cNvSpPr>
          <p:nvPr>
            <p:ph type="title"/>
          </p:nvPr>
        </p:nvSpPr>
        <p:spPr>
          <a:xfrm>
            <a:off x="1050568" y="2268194"/>
            <a:ext cx="10076344" cy="909981"/>
          </a:xfrm>
        </p:spPr>
        <p:txBody>
          <a:bodyPr/>
          <a:lstStyle/>
          <a:p>
            <a:r>
              <a:rPr lang="en-US"/>
              <a:t>Click to edit Master title style</a:t>
            </a:r>
            <a:endParaRPr lang="en-US" dirty="0"/>
          </a:p>
        </p:txBody>
      </p:sp>
      <p:sp>
        <p:nvSpPr>
          <p:cNvPr id="35" name="Text Placeholder 10">
            <a:extLst>
              <a:ext uri="{FF2B5EF4-FFF2-40B4-BE49-F238E27FC236}">
                <a16:creationId xmlns:a16="http://schemas.microsoft.com/office/drawing/2014/main" id="{A6301C15-7797-A94F-B73F-2D2FFD904608}"/>
              </a:ext>
            </a:extLst>
          </p:cNvPr>
          <p:cNvSpPr>
            <a:spLocks noGrp="1"/>
          </p:cNvSpPr>
          <p:nvPr>
            <p:ph type="body" sz="quarter" idx="15" hasCustomPrompt="1"/>
          </p:nvPr>
        </p:nvSpPr>
        <p:spPr>
          <a:xfrm>
            <a:off x="1050568" y="3214300"/>
            <a:ext cx="10076344" cy="416073"/>
          </a:xfrm>
        </p:spPr>
        <p:txBody>
          <a:bodyPr wrap="none" lIns="0">
            <a:noAutofit/>
          </a:bodyPr>
          <a:lstStyle>
            <a:lvl1pPr marL="0" indent="0">
              <a:spcBef>
                <a:spcPts val="0"/>
              </a:spcBef>
              <a:buNone/>
              <a:defRPr sz="2400" b="1" i="0">
                <a:latin typeface="Oracle Sans" panose="020B0503020204020204" pitchFamily="34" charset="0"/>
                <a:cs typeface="Oracle Sans" panose="020B0503020204020204" pitchFamily="34" charset="0"/>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dirty="0"/>
              <a:t>Click to add subtitle</a:t>
            </a:r>
          </a:p>
        </p:txBody>
      </p:sp>
      <p:pic>
        <p:nvPicPr>
          <p:cNvPr id="23" name="Picture 22">
            <a:extLst>
              <a:ext uri="{FF2B5EF4-FFF2-40B4-BE49-F238E27FC236}">
                <a16:creationId xmlns:a16="http://schemas.microsoft.com/office/drawing/2014/main" id="{F45421AE-3506-4D43-95C5-E39AB50FF8C6}"/>
              </a:ext>
            </a:extLst>
          </p:cNvPr>
          <p:cNvPicPr>
            <a:picLocks noChangeAspect="1"/>
          </p:cNvPicPr>
          <p:nvPr/>
        </p:nvPicPr>
        <p:blipFill>
          <a:blip r:embed="rId4"/>
          <a:stretch>
            <a:fillRect/>
          </a:stretch>
        </p:blipFill>
        <p:spPr>
          <a:xfrm>
            <a:off x="11437197" y="6356350"/>
            <a:ext cx="501650" cy="501650"/>
          </a:xfrm>
          <a:prstGeom prst="rect">
            <a:avLst/>
          </a:prstGeom>
        </p:spPr>
      </p:pic>
      <p:pic>
        <p:nvPicPr>
          <p:cNvPr id="22" name="Graphic 21">
            <a:extLst>
              <a:ext uri="{FF2B5EF4-FFF2-40B4-BE49-F238E27FC236}">
                <a16:creationId xmlns:a16="http://schemas.microsoft.com/office/drawing/2014/main" id="{5B4C9E13-DA16-49DD-BFBD-74BB1FA200C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35316" y="834553"/>
            <a:ext cx="1325468" cy="174051"/>
          </a:xfrm>
          <a:prstGeom prst="rect">
            <a:avLst/>
          </a:prstGeom>
        </p:spPr>
      </p:pic>
      <p:sp>
        <p:nvSpPr>
          <p:cNvPr id="2" name="Footer Placeholder 1">
            <a:extLst>
              <a:ext uri="{FF2B5EF4-FFF2-40B4-BE49-F238E27FC236}">
                <a16:creationId xmlns:a16="http://schemas.microsoft.com/office/drawing/2014/main" id="{DAA4113C-20DC-4967-AA08-3F6C42E69B64}"/>
              </a:ext>
            </a:extLst>
          </p:cNvPr>
          <p:cNvSpPr>
            <a:spLocks noGrp="1"/>
          </p:cNvSpPr>
          <p:nvPr>
            <p:ph type="ftr" sz="quarter" idx="16"/>
          </p:nvPr>
        </p:nvSpPr>
        <p:spPr/>
        <p:txBody>
          <a:bodyPr/>
          <a:lstStyle/>
          <a:p>
            <a:r>
              <a:rPr lang="en-US"/>
              <a:t>Copyright © 2020, Oracle and/or its affiliates  |  Internal</a:t>
            </a:r>
            <a:endParaRPr lang="en-US" dirty="0"/>
          </a:p>
        </p:txBody>
      </p:sp>
      <p:sp>
        <p:nvSpPr>
          <p:cNvPr id="3" name="Slide Number Placeholder 2">
            <a:extLst>
              <a:ext uri="{FF2B5EF4-FFF2-40B4-BE49-F238E27FC236}">
                <a16:creationId xmlns:a16="http://schemas.microsoft.com/office/drawing/2014/main" id="{D47E3DB1-B881-493F-8F99-117753D30492}"/>
              </a:ext>
            </a:extLst>
          </p:cNvPr>
          <p:cNvSpPr>
            <a:spLocks noGrp="1"/>
          </p:cNvSpPr>
          <p:nvPr>
            <p:ph type="sldNum" sz="quarter" idx="17"/>
          </p:nvPr>
        </p:nvSpPr>
        <p:spPr/>
        <p:txBody>
          <a:body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2566005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p:cSld name="Dark Title slide with border 2">
    <p:spTree>
      <p:nvGrpSpPr>
        <p:cNvPr id="1" name=""/>
        <p:cNvGrpSpPr/>
        <p:nvPr/>
      </p:nvGrpSpPr>
      <p:grpSpPr>
        <a:xfrm>
          <a:off x="0" y="0"/>
          <a:ext cx="0" cy="0"/>
          <a:chOff x="0" y="0"/>
          <a:chExt cx="0" cy="0"/>
        </a:xfrm>
      </p:grpSpPr>
      <p:pic>
        <p:nvPicPr>
          <p:cNvPr id="15" name="Picture 14" descr="A picture containing table, elephant, clothing&#10;&#10;Description automatically generated">
            <a:extLst>
              <a:ext uri="{FF2B5EF4-FFF2-40B4-BE49-F238E27FC236}">
                <a16:creationId xmlns:a16="http://schemas.microsoft.com/office/drawing/2014/main" id="{A6A809C4-004B-41C4-A764-304E91EF7DE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1" y="0"/>
            <a:ext cx="12192000" cy="6858000"/>
          </a:xfrm>
          <a:custGeom>
            <a:avLst/>
            <a:gdLst>
              <a:gd name="connsiteX0" fmla="*/ 722372 w 12192000"/>
              <a:gd name="connsiteY0" fmla="*/ 587874 h 6858000"/>
              <a:gd name="connsiteX1" fmla="*/ 722372 w 12192000"/>
              <a:gd name="connsiteY1" fmla="*/ 6270127 h 6858000"/>
              <a:gd name="connsiteX2" fmla="*/ 11469630 w 12192000"/>
              <a:gd name="connsiteY2" fmla="*/ 6270127 h 6858000"/>
              <a:gd name="connsiteX3" fmla="*/ 11469630 w 12192000"/>
              <a:gd name="connsiteY3" fmla="*/ 587874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722372" y="587874"/>
                </a:moveTo>
                <a:lnTo>
                  <a:pt x="722372" y="6270127"/>
                </a:lnTo>
                <a:lnTo>
                  <a:pt x="11469630" y="6270127"/>
                </a:lnTo>
                <a:lnTo>
                  <a:pt x="11469630" y="587874"/>
                </a:lnTo>
                <a:close/>
                <a:moveTo>
                  <a:pt x="0" y="0"/>
                </a:moveTo>
                <a:lnTo>
                  <a:pt x="12192000" y="0"/>
                </a:lnTo>
                <a:lnTo>
                  <a:pt x="12192000" y="6858000"/>
                </a:lnTo>
                <a:lnTo>
                  <a:pt x="0" y="6858000"/>
                </a:lnTo>
                <a:close/>
              </a:path>
            </a:pathLst>
          </a:custGeom>
        </p:spPr>
      </p:pic>
      <p:sp>
        <p:nvSpPr>
          <p:cNvPr id="20" name="Rectangle 19">
            <a:extLst>
              <a:ext uri="{FF2B5EF4-FFF2-40B4-BE49-F238E27FC236}">
                <a16:creationId xmlns:a16="http://schemas.microsoft.com/office/drawing/2014/main" id="{DD9CD23F-B20E-499B-9C1E-B99F1B32803A}"/>
              </a:ext>
            </a:extLst>
          </p:cNvPr>
          <p:cNvSpPr/>
          <p:nvPr/>
        </p:nvSpPr>
        <p:spPr>
          <a:xfrm>
            <a:off x="11356270" y="5494436"/>
            <a:ext cx="101516"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itle 10">
            <a:extLst>
              <a:ext uri="{FF2B5EF4-FFF2-40B4-BE49-F238E27FC236}">
                <a16:creationId xmlns:a16="http://schemas.microsoft.com/office/drawing/2014/main" id="{10C122FE-A35D-4D48-9A96-B6651F81A0F0}"/>
              </a:ext>
            </a:extLst>
          </p:cNvPr>
          <p:cNvSpPr>
            <a:spLocks noGrp="1"/>
          </p:cNvSpPr>
          <p:nvPr>
            <p:ph type="title"/>
          </p:nvPr>
        </p:nvSpPr>
        <p:spPr>
          <a:xfrm>
            <a:off x="1050568" y="2918256"/>
            <a:ext cx="10076344" cy="909981"/>
          </a:xfrm>
        </p:spPr>
        <p:txBody>
          <a:bodyPr>
            <a:noAutofit/>
          </a:bodyPr>
          <a:lstStyle>
            <a:lvl1pPr algn="l">
              <a:defRPr sz="4000"/>
            </a:lvl1pPr>
          </a:lstStyle>
          <a:p>
            <a:r>
              <a:rPr lang="en-US"/>
              <a:t>Click to edit Master title style</a:t>
            </a:r>
            <a:endParaRPr lang="en-US" dirty="0"/>
          </a:p>
        </p:txBody>
      </p:sp>
      <p:sp>
        <p:nvSpPr>
          <p:cNvPr id="35" name="Text Placeholder 10">
            <a:extLst>
              <a:ext uri="{FF2B5EF4-FFF2-40B4-BE49-F238E27FC236}">
                <a16:creationId xmlns:a16="http://schemas.microsoft.com/office/drawing/2014/main" id="{A6301C15-7797-A94F-B73F-2D2FFD904608}"/>
              </a:ext>
            </a:extLst>
          </p:cNvPr>
          <p:cNvSpPr>
            <a:spLocks noGrp="1"/>
          </p:cNvSpPr>
          <p:nvPr>
            <p:ph type="body" sz="quarter" idx="15" hasCustomPrompt="1"/>
          </p:nvPr>
        </p:nvSpPr>
        <p:spPr>
          <a:xfrm>
            <a:off x="1050568" y="3864362"/>
            <a:ext cx="10076344" cy="416073"/>
          </a:xfrm>
        </p:spPr>
        <p:txBody>
          <a:bodyPr lIns="0">
            <a:noAutofit/>
          </a:bodyPr>
          <a:lstStyle>
            <a:lvl1pPr marL="0" indent="0">
              <a:spcBef>
                <a:spcPts val="0"/>
              </a:spcBef>
              <a:buNone/>
              <a:defRPr sz="2400" b="1" i="0">
                <a:latin typeface="Oracle Sans" panose="020B0503020204020204" pitchFamily="34" charset="0"/>
                <a:cs typeface="Oracle Sans" panose="020B0503020204020204" pitchFamily="34" charset="0"/>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dirty="0"/>
              <a:t>Click to add subtitle</a:t>
            </a:r>
          </a:p>
        </p:txBody>
      </p:sp>
      <p:pic>
        <p:nvPicPr>
          <p:cNvPr id="36" name="Picture 35">
            <a:extLst>
              <a:ext uri="{FF2B5EF4-FFF2-40B4-BE49-F238E27FC236}">
                <a16:creationId xmlns:a16="http://schemas.microsoft.com/office/drawing/2014/main" id="{716F8285-7F80-9E47-812A-1A8AFBF908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0568" y="838952"/>
            <a:ext cx="1345809" cy="171805"/>
          </a:xfrm>
          <a:prstGeom prst="rect">
            <a:avLst/>
          </a:prstGeom>
        </p:spPr>
      </p:pic>
      <p:pic>
        <p:nvPicPr>
          <p:cNvPr id="11" name="Picture 10">
            <a:extLst>
              <a:ext uri="{FF2B5EF4-FFF2-40B4-BE49-F238E27FC236}">
                <a16:creationId xmlns:a16="http://schemas.microsoft.com/office/drawing/2014/main" id="{5443AB50-F71A-C141-8E4C-4C3726E160BE}"/>
              </a:ext>
            </a:extLst>
          </p:cNvPr>
          <p:cNvPicPr>
            <a:picLocks noChangeAspect="1"/>
          </p:cNvPicPr>
          <p:nvPr/>
        </p:nvPicPr>
        <p:blipFill>
          <a:blip r:embed="rId4"/>
          <a:stretch>
            <a:fillRect/>
          </a:stretch>
        </p:blipFill>
        <p:spPr>
          <a:xfrm>
            <a:off x="11437197" y="6356350"/>
            <a:ext cx="501650" cy="501650"/>
          </a:xfrm>
          <a:prstGeom prst="rect">
            <a:avLst/>
          </a:prstGeom>
        </p:spPr>
      </p:pic>
      <p:sp>
        <p:nvSpPr>
          <p:cNvPr id="2" name="Footer Placeholder 1">
            <a:extLst>
              <a:ext uri="{FF2B5EF4-FFF2-40B4-BE49-F238E27FC236}">
                <a16:creationId xmlns:a16="http://schemas.microsoft.com/office/drawing/2014/main" id="{FB7D5317-746C-4CF0-AEEE-2D7626ECBDA9}"/>
              </a:ext>
            </a:extLst>
          </p:cNvPr>
          <p:cNvSpPr>
            <a:spLocks noGrp="1"/>
          </p:cNvSpPr>
          <p:nvPr>
            <p:ph type="ftr" sz="quarter" idx="16"/>
          </p:nvPr>
        </p:nvSpPr>
        <p:spPr/>
        <p:txBody>
          <a:bodyPr/>
          <a:lstStyle/>
          <a:p>
            <a:r>
              <a:rPr lang="en-US"/>
              <a:t>Copyright © 2020, Oracle and/or its affiliates  |  Internal</a:t>
            </a:r>
            <a:endParaRPr lang="en-US" dirty="0"/>
          </a:p>
        </p:txBody>
      </p:sp>
      <p:sp>
        <p:nvSpPr>
          <p:cNvPr id="3" name="Slide Number Placeholder 2">
            <a:extLst>
              <a:ext uri="{FF2B5EF4-FFF2-40B4-BE49-F238E27FC236}">
                <a16:creationId xmlns:a16="http://schemas.microsoft.com/office/drawing/2014/main" id="{7C71D98D-6B46-48EF-8D0D-2AAA099A55E2}"/>
              </a:ext>
            </a:extLst>
          </p:cNvPr>
          <p:cNvSpPr>
            <a:spLocks noGrp="1"/>
          </p:cNvSpPr>
          <p:nvPr>
            <p:ph type="sldNum" sz="quarter" idx="17"/>
          </p:nvPr>
        </p:nvSpPr>
        <p:spPr/>
        <p:txBody>
          <a:body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752467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p:cSld name="Dark Title slide 2">
    <p:spTree>
      <p:nvGrpSpPr>
        <p:cNvPr id="1" name=""/>
        <p:cNvGrpSpPr/>
        <p:nvPr/>
      </p:nvGrpSpPr>
      <p:grpSpPr>
        <a:xfrm>
          <a:off x="0" y="0"/>
          <a:ext cx="0" cy="0"/>
          <a:chOff x="0" y="0"/>
          <a:chExt cx="0" cy="0"/>
        </a:xfrm>
      </p:grpSpPr>
      <p:pic>
        <p:nvPicPr>
          <p:cNvPr id="11" name="Picture 10" descr="A picture containing container, basket&#10;&#10;Description automatically generated">
            <a:extLst>
              <a:ext uri="{FF2B5EF4-FFF2-40B4-BE49-F238E27FC236}">
                <a16:creationId xmlns:a16="http://schemas.microsoft.com/office/drawing/2014/main" id="{A4C97F1E-BE16-AA42-BFFE-49B2AA09D263}"/>
              </a:ext>
            </a:extLst>
          </p:cNvPr>
          <p:cNvPicPr>
            <a:picLocks noChangeAspect="1"/>
          </p:cNvPicPr>
          <p:nvPr/>
        </p:nvPicPr>
        <p:blipFill rotWithShape="1">
          <a:blip r:embed="rId2">
            <a:extLst>
              <a:ext uri="{28A0092B-C50C-407E-A947-70E740481C1C}">
                <a14:useLocalDpi xmlns:a14="http://schemas.microsoft.com/office/drawing/2010/main" val="0"/>
              </a:ext>
            </a:extLst>
          </a:blip>
          <a:srcRect l="21133"/>
          <a:stretch/>
        </p:blipFill>
        <p:spPr>
          <a:xfrm flipH="1">
            <a:off x="7263302" y="224473"/>
            <a:ext cx="4928697" cy="2612033"/>
          </a:xfrm>
          <a:prstGeom prst="rect">
            <a:avLst/>
          </a:prstGeom>
        </p:spPr>
      </p:pic>
      <p:pic>
        <p:nvPicPr>
          <p:cNvPr id="12" name="Picture 11" descr="A picture containing music, black&#10;&#10;Description automatically generated">
            <a:extLst>
              <a:ext uri="{FF2B5EF4-FFF2-40B4-BE49-F238E27FC236}">
                <a16:creationId xmlns:a16="http://schemas.microsoft.com/office/drawing/2014/main" id="{5F7F53D4-47BD-9145-A247-BCC9EDCB7984}"/>
              </a:ext>
            </a:extLst>
          </p:cNvPr>
          <p:cNvPicPr>
            <a:picLocks noChangeAspect="1"/>
          </p:cNvPicPr>
          <p:nvPr/>
        </p:nvPicPr>
        <p:blipFill rotWithShape="1">
          <a:blip r:embed="rId3">
            <a:alphaModFix amt="40000"/>
            <a:extLst>
              <a:ext uri="{28A0092B-C50C-407E-A947-70E740481C1C}">
                <a14:useLocalDpi xmlns:a14="http://schemas.microsoft.com/office/drawing/2010/main" val="0"/>
              </a:ext>
            </a:extLst>
          </a:blip>
          <a:srcRect l="14005" b="27845"/>
          <a:stretch/>
        </p:blipFill>
        <p:spPr>
          <a:xfrm>
            <a:off x="-1" y="5667593"/>
            <a:ext cx="3807059" cy="1190407"/>
          </a:xfrm>
          <a:prstGeom prst="rect">
            <a:avLst/>
          </a:prstGeom>
        </p:spPr>
      </p:pic>
      <p:sp>
        <p:nvSpPr>
          <p:cNvPr id="20" name="Rectangle 19">
            <a:extLst>
              <a:ext uri="{FF2B5EF4-FFF2-40B4-BE49-F238E27FC236}">
                <a16:creationId xmlns:a16="http://schemas.microsoft.com/office/drawing/2014/main" id="{DD9CD23F-B20E-499B-9C1E-B99F1B32803A}"/>
              </a:ext>
            </a:extLst>
          </p:cNvPr>
          <p:cNvSpPr/>
          <p:nvPr/>
        </p:nvSpPr>
        <p:spPr>
          <a:xfrm>
            <a:off x="11356270" y="5494436"/>
            <a:ext cx="101516"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itle 10">
            <a:extLst>
              <a:ext uri="{FF2B5EF4-FFF2-40B4-BE49-F238E27FC236}">
                <a16:creationId xmlns:a16="http://schemas.microsoft.com/office/drawing/2014/main" id="{10C122FE-A35D-4D48-9A96-B6651F81A0F0}"/>
              </a:ext>
            </a:extLst>
          </p:cNvPr>
          <p:cNvSpPr>
            <a:spLocks noGrp="1"/>
          </p:cNvSpPr>
          <p:nvPr>
            <p:ph type="title"/>
          </p:nvPr>
        </p:nvSpPr>
        <p:spPr>
          <a:xfrm>
            <a:off x="1050568" y="2918256"/>
            <a:ext cx="10076344" cy="909981"/>
          </a:xfrm>
        </p:spPr>
        <p:txBody>
          <a:bodyPr>
            <a:noAutofit/>
          </a:bodyPr>
          <a:lstStyle>
            <a:lvl1pPr algn="l">
              <a:defRPr sz="4000"/>
            </a:lvl1pPr>
          </a:lstStyle>
          <a:p>
            <a:r>
              <a:rPr lang="en-US"/>
              <a:t>Click to edit Master title style</a:t>
            </a:r>
            <a:endParaRPr lang="en-US" dirty="0"/>
          </a:p>
        </p:txBody>
      </p:sp>
      <p:sp>
        <p:nvSpPr>
          <p:cNvPr id="35" name="Text Placeholder 10">
            <a:extLst>
              <a:ext uri="{FF2B5EF4-FFF2-40B4-BE49-F238E27FC236}">
                <a16:creationId xmlns:a16="http://schemas.microsoft.com/office/drawing/2014/main" id="{A6301C15-7797-A94F-B73F-2D2FFD904608}"/>
              </a:ext>
            </a:extLst>
          </p:cNvPr>
          <p:cNvSpPr>
            <a:spLocks noGrp="1"/>
          </p:cNvSpPr>
          <p:nvPr>
            <p:ph type="body" sz="quarter" idx="15" hasCustomPrompt="1"/>
          </p:nvPr>
        </p:nvSpPr>
        <p:spPr>
          <a:xfrm>
            <a:off x="1050568" y="3864362"/>
            <a:ext cx="10076344" cy="416073"/>
          </a:xfrm>
        </p:spPr>
        <p:txBody>
          <a:bodyPr lIns="0">
            <a:noAutofit/>
          </a:bodyPr>
          <a:lstStyle>
            <a:lvl1pPr marL="0" indent="0">
              <a:spcBef>
                <a:spcPts val="0"/>
              </a:spcBef>
              <a:buNone/>
              <a:defRPr sz="2400" b="1" i="0">
                <a:latin typeface="Oracle Sans" panose="020B0503020204020204" pitchFamily="34" charset="0"/>
                <a:cs typeface="Oracle Sans" panose="020B0503020204020204" pitchFamily="34" charset="0"/>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dirty="0"/>
              <a:t>Click to add subtitle</a:t>
            </a:r>
          </a:p>
        </p:txBody>
      </p:sp>
      <p:pic>
        <p:nvPicPr>
          <p:cNvPr id="36" name="Picture 35">
            <a:extLst>
              <a:ext uri="{FF2B5EF4-FFF2-40B4-BE49-F238E27FC236}">
                <a16:creationId xmlns:a16="http://schemas.microsoft.com/office/drawing/2014/main" id="{716F8285-7F80-9E47-812A-1A8AFBF908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0568" y="838952"/>
            <a:ext cx="1345809" cy="171805"/>
          </a:xfrm>
          <a:prstGeom prst="rect">
            <a:avLst/>
          </a:prstGeom>
        </p:spPr>
      </p:pic>
      <p:pic>
        <p:nvPicPr>
          <p:cNvPr id="15" name="Picture 14">
            <a:extLst>
              <a:ext uri="{FF2B5EF4-FFF2-40B4-BE49-F238E27FC236}">
                <a16:creationId xmlns:a16="http://schemas.microsoft.com/office/drawing/2014/main" id="{86A5C7BD-760D-5147-B15C-5257558DF45E}"/>
              </a:ext>
            </a:extLst>
          </p:cNvPr>
          <p:cNvPicPr>
            <a:picLocks noChangeAspect="1"/>
          </p:cNvPicPr>
          <p:nvPr/>
        </p:nvPicPr>
        <p:blipFill>
          <a:blip r:embed="rId5"/>
          <a:stretch>
            <a:fillRect/>
          </a:stretch>
        </p:blipFill>
        <p:spPr>
          <a:xfrm>
            <a:off x="11437197" y="6356350"/>
            <a:ext cx="501650" cy="501650"/>
          </a:xfrm>
          <a:prstGeom prst="rect">
            <a:avLst/>
          </a:prstGeom>
        </p:spPr>
      </p:pic>
      <p:sp>
        <p:nvSpPr>
          <p:cNvPr id="2" name="Footer Placeholder 1">
            <a:extLst>
              <a:ext uri="{FF2B5EF4-FFF2-40B4-BE49-F238E27FC236}">
                <a16:creationId xmlns:a16="http://schemas.microsoft.com/office/drawing/2014/main" id="{F453DE52-AC7B-4161-B95D-697859A92000}"/>
              </a:ext>
            </a:extLst>
          </p:cNvPr>
          <p:cNvSpPr>
            <a:spLocks noGrp="1"/>
          </p:cNvSpPr>
          <p:nvPr>
            <p:ph type="ftr" sz="quarter" idx="16"/>
          </p:nvPr>
        </p:nvSpPr>
        <p:spPr/>
        <p:txBody>
          <a:bodyPr/>
          <a:lstStyle/>
          <a:p>
            <a:r>
              <a:rPr lang="en-US"/>
              <a:t>Copyright © 2020, Oracle and/or its affiliates  |  Internal</a:t>
            </a:r>
            <a:endParaRPr lang="en-US" dirty="0"/>
          </a:p>
        </p:txBody>
      </p:sp>
      <p:sp>
        <p:nvSpPr>
          <p:cNvPr id="3" name="Slide Number Placeholder 2">
            <a:extLst>
              <a:ext uri="{FF2B5EF4-FFF2-40B4-BE49-F238E27FC236}">
                <a16:creationId xmlns:a16="http://schemas.microsoft.com/office/drawing/2014/main" id="{6C213284-E15E-4389-B747-0878740056C0}"/>
              </a:ext>
            </a:extLst>
          </p:cNvPr>
          <p:cNvSpPr>
            <a:spLocks noGrp="1"/>
          </p:cNvSpPr>
          <p:nvPr>
            <p:ph type="sldNum" sz="quarter" idx="17"/>
          </p:nvPr>
        </p:nvSpPr>
        <p:spPr/>
        <p:txBody>
          <a:body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1570815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type="secHead" preserve="1">
  <p:cSld name="Dark Title and content">
    <p:spTree>
      <p:nvGrpSpPr>
        <p:cNvPr id="1" name=""/>
        <p:cNvGrpSpPr/>
        <p:nvPr/>
      </p:nvGrpSpPr>
      <p:grpSpPr>
        <a:xfrm>
          <a:off x="0" y="0"/>
          <a:ext cx="0" cy="0"/>
          <a:chOff x="0" y="0"/>
          <a:chExt cx="0" cy="0"/>
        </a:xfrm>
      </p:grpSpPr>
      <p:pic>
        <p:nvPicPr>
          <p:cNvPr id="5" name="Picture 4" descr="A close up of an animal&#10;&#10;Description automatically generated">
            <a:extLst>
              <a:ext uri="{FF2B5EF4-FFF2-40B4-BE49-F238E27FC236}">
                <a16:creationId xmlns:a16="http://schemas.microsoft.com/office/drawing/2014/main" id="{EFB9E9CD-D1E8-2941-B6E9-04C71E3BFC82}"/>
              </a:ext>
            </a:extLst>
          </p:cNvPr>
          <p:cNvPicPr>
            <a:picLocks noChangeAspect="1"/>
          </p:cNvPicPr>
          <p:nvPr/>
        </p:nvPicPr>
        <p:blipFill rotWithShape="1">
          <a:blip r:embed="rId2">
            <a:alphaModFix amt="20000"/>
            <a:extLst>
              <a:ext uri="{28A0092B-C50C-407E-A947-70E740481C1C}">
                <a14:useLocalDpi xmlns:a14="http://schemas.microsoft.com/office/drawing/2010/main" val="0"/>
              </a:ext>
            </a:extLst>
          </a:blip>
          <a:srcRect r="29573" b="25625"/>
          <a:stretch/>
        </p:blipFill>
        <p:spPr>
          <a:xfrm>
            <a:off x="6337183" y="4500749"/>
            <a:ext cx="5854818" cy="2357251"/>
          </a:xfrm>
          <a:prstGeom prst="rect">
            <a:avLst/>
          </a:prstGeom>
        </p:spPr>
      </p:pic>
      <p:pic>
        <p:nvPicPr>
          <p:cNvPr id="8" name="Picture 7">
            <a:extLst>
              <a:ext uri="{FF2B5EF4-FFF2-40B4-BE49-F238E27FC236}">
                <a16:creationId xmlns:a16="http://schemas.microsoft.com/office/drawing/2014/main" id="{D80E6547-E553-8B4C-B613-A55206049B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6" y="783026"/>
            <a:ext cx="9887834" cy="844095"/>
          </a:xfrm>
        </p:spPr>
        <p:txBody>
          <a:bodyPr vert="horz" lIns="0" tIns="45720" rIns="0" bIns="4572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Headline</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768095" y="2288559"/>
            <a:ext cx="9887835" cy="3360372"/>
          </a:xfrm>
        </p:spPr>
        <p:txBody>
          <a:bodyPr lIns="0" rIns="0">
            <a:noAutofit/>
          </a:bodyPr>
          <a:lstStyle>
            <a:lvl1pPr marL="0" indent="0">
              <a:lnSpc>
                <a:spcPct val="100000"/>
              </a:lnSpc>
              <a:spcBef>
                <a:spcPts val="0"/>
              </a:spcBef>
              <a:buNone/>
              <a:defRPr sz="1800" b="0" i="0" kern="0" spc="0" baseline="0">
                <a:solidFill>
                  <a:schemeClr val="bg1">
                    <a:lumMod val="85000"/>
                  </a:schemeClr>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 </a:t>
            </a:r>
            <a:r>
              <a:rPr lang="en-US" dirty="0" err="1"/>
              <a:t>Donec</a:t>
            </a:r>
            <a:r>
              <a:rPr lang="en-US" dirty="0"/>
              <a:t> </a:t>
            </a:r>
            <a:r>
              <a:rPr lang="en-US" dirty="0" err="1"/>
              <a:t>auctor</a:t>
            </a:r>
            <a:r>
              <a:rPr lang="en-US" dirty="0"/>
              <a:t> </a:t>
            </a:r>
            <a:r>
              <a:rPr lang="en-US" dirty="0" err="1"/>
              <a:t>metus</a:t>
            </a:r>
            <a:r>
              <a:rPr lang="en-US" dirty="0"/>
              <a:t> sed </a:t>
            </a:r>
            <a:r>
              <a:rPr lang="en-US" dirty="0" err="1"/>
              <a:t>velit</a:t>
            </a:r>
            <a:r>
              <a:rPr lang="en-US" dirty="0"/>
              <a:t> </a:t>
            </a:r>
            <a:r>
              <a:rPr lang="en-US" dirty="0" err="1"/>
              <a:t>imperdiet</a:t>
            </a:r>
            <a:r>
              <a:rPr lang="en-US" dirty="0"/>
              <a:t> </a:t>
            </a:r>
            <a:r>
              <a:rPr lang="en-US" dirty="0" err="1"/>
              <a:t>consectetur</a:t>
            </a:r>
            <a:r>
              <a:rPr lang="en-US" dirty="0"/>
              <a:t>. </a:t>
            </a:r>
            <a:r>
              <a:rPr lang="en-US" dirty="0" err="1"/>
              <a:t>Aenean</a:t>
            </a:r>
            <a:r>
              <a:rPr lang="en-US" dirty="0"/>
              <a:t> et </a:t>
            </a:r>
            <a:r>
              <a:rPr lang="en-US" dirty="0" err="1"/>
              <a:t>turpis</a:t>
            </a:r>
            <a:r>
              <a:rPr lang="en-US" dirty="0"/>
              <a:t> </a:t>
            </a:r>
            <a:r>
              <a:rPr lang="en-US" dirty="0" err="1"/>
              <a:t>sapien</a:t>
            </a:r>
            <a:r>
              <a:rPr lang="en-US" dirty="0"/>
              <a:t>.</a:t>
            </a:r>
          </a:p>
        </p:txBody>
      </p:sp>
      <p:sp>
        <p:nvSpPr>
          <p:cNvPr id="10" name="Rectangle 9">
            <a:extLst>
              <a:ext uri="{FF2B5EF4-FFF2-40B4-BE49-F238E27FC236}">
                <a16:creationId xmlns:a16="http://schemas.microsoft.com/office/drawing/2014/main" id="{324354AA-8715-3B44-8031-FEACECD4374F}"/>
              </a:ext>
            </a:extLst>
          </p:cNvPr>
          <p:cNvSpPr/>
          <p:nvPr/>
        </p:nvSpPr>
        <p:spPr>
          <a:xfrm>
            <a:off x="768096" y="186757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8B01B341-CE4F-4A4A-83C2-9813F15E75BA}"/>
              </a:ext>
            </a:extLst>
          </p:cNvPr>
          <p:cNvPicPr>
            <a:picLocks noChangeAspect="1"/>
          </p:cNvPicPr>
          <p:nvPr/>
        </p:nvPicPr>
        <p:blipFill>
          <a:blip r:embed="rId4"/>
          <a:stretch>
            <a:fillRect/>
          </a:stretch>
        </p:blipFill>
        <p:spPr>
          <a:xfrm>
            <a:off x="11437197" y="6356350"/>
            <a:ext cx="501650" cy="501650"/>
          </a:xfrm>
          <a:prstGeom prst="rect">
            <a:avLst/>
          </a:prstGeom>
        </p:spPr>
      </p:pic>
      <p:sp>
        <p:nvSpPr>
          <p:cNvPr id="4" name="Footer Placeholder 3">
            <a:extLst>
              <a:ext uri="{FF2B5EF4-FFF2-40B4-BE49-F238E27FC236}">
                <a16:creationId xmlns:a16="http://schemas.microsoft.com/office/drawing/2014/main" id="{B390D434-9F80-4D7D-840A-0535E9467C03}"/>
              </a:ext>
            </a:extLst>
          </p:cNvPr>
          <p:cNvSpPr>
            <a:spLocks noGrp="1"/>
          </p:cNvSpPr>
          <p:nvPr>
            <p:ph type="ftr" sz="quarter" idx="10"/>
          </p:nvPr>
        </p:nvSpPr>
        <p:spPr/>
        <p:txBody>
          <a:bodyPr/>
          <a:lstStyle/>
          <a:p>
            <a:r>
              <a:rPr lang="en-US"/>
              <a:t>Copyright © 2020, Oracle and/or its affiliates  |  Internal</a:t>
            </a:r>
            <a:endParaRPr lang="en-US" dirty="0"/>
          </a:p>
        </p:txBody>
      </p:sp>
      <p:sp>
        <p:nvSpPr>
          <p:cNvPr id="6" name="Slide Number Placeholder 5">
            <a:extLst>
              <a:ext uri="{FF2B5EF4-FFF2-40B4-BE49-F238E27FC236}">
                <a16:creationId xmlns:a16="http://schemas.microsoft.com/office/drawing/2014/main" id="{C88AEB73-FD9D-4BDC-8014-8A23904D57FE}"/>
              </a:ext>
            </a:extLst>
          </p:cNvPr>
          <p:cNvSpPr>
            <a:spLocks noGrp="1"/>
          </p:cNvSpPr>
          <p:nvPr>
            <p:ph type="sldNum" sz="quarter" idx="11"/>
          </p:nvPr>
        </p:nvSpPr>
        <p:spPr/>
        <p:txBody>
          <a:body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3582367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p:cSld name="Dark Remote speaker picture">
    <p:spTree>
      <p:nvGrpSpPr>
        <p:cNvPr id="1" name=""/>
        <p:cNvGrpSpPr/>
        <p:nvPr/>
      </p:nvGrpSpPr>
      <p:grpSpPr>
        <a:xfrm>
          <a:off x="0" y="0"/>
          <a:ext cx="0" cy="0"/>
          <a:chOff x="0" y="0"/>
          <a:chExt cx="0" cy="0"/>
        </a:xfrm>
      </p:grpSpPr>
      <p:pic>
        <p:nvPicPr>
          <p:cNvPr id="9" name="Picture 8" descr="A person looking at the camera&#10;&#10;Description automatically generated">
            <a:extLst>
              <a:ext uri="{FF2B5EF4-FFF2-40B4-BE49-F238E27FC236}">
                <a16:creationId xmlns:a16="http://schemas.microsoft.com/office/drawing/2014/main" id="{4E879062-D42A-C24B-9506-CFFED71D4022}"/>
              </a:ext>
            </a:extLst>
          </p:cNvPr>
          <p:cNvPicPr>
            <a:picLocks noChangeAspect="1"/>
          </p:cNvPicPr>
          <p:nvPr/>
        </p:nvPicPr>
        <p:blipFill rotWithShape="1">
          <a:blip r:embed="rId2">
            <a:extLst>
              <a:ext uri="{28A0092B-C50C-407E-A947-70E740481C1C}">
                <a14:useLocalDpi xmlns:a14="http://schemas.microsoft.com/office/drawing/2010/main" val="0"/>
              </a:ext>
            </a:extLst>
          </a:blip>
          <a:srcRect l="12447"/>
          <a:stretch/>
        </p:blipFill>
        <p:spPr>
          <a:xfrm>
            <a:off x="0" y="254000"/>
            <a:ext cx="5133848" cy="6626102"/>
          </a:xfrm>
          <a:prstGeom prst="rect">
            <a:avLst/>
          </a:prstGeom>
        </p:spPr>
      </p:pic>
      <p:sp>
        <p:nvSpPr>
          <p:cNvPr id="6" name="Picture Placeholder 5">
            <a:extLst>
              <a:ext uri="{FF2B5EF4-FFF2-40B4-BE49-F238E27FC236}">
                <a16:creationId xmlns:a16="http://schemas.microsoft.com/office/drawing/2014/main" id="{DBBD2CF4-1E90-A941-8678-001223FD4124}"/>
              </a:ext>
            </a:extLst>
          </p:cNvPr>
          <p:cNvSpPr>
            <a:spLocks noGrp="1"/>
          </p:cNvSpPr>
          <p:nvPr>
            <p:ph type="pic" sz="quarter" idx="10"/>
          </p:nvPr>
        </p:nvSpPr>
        <p:spPr>
          <a:xfrm>
            <a:off x="0" y="254000"/>
            <a:ext cx="5133848" cy="6626102"/>
          </a:xfrm>
        </p:spPr>
        <p:txBody>
          <a:bodyPr/>
          <a:lstStyle/>
          <a:p>
            <a:r>
              <a:rPr lang="en-US"/>
              <a:t>Click icon to add picture</a:t>
            </a:r>
            <a:endParaRPr lang="en-US" dirty="0"/>
          </a:p>
        </p:txBody>
      </p:sp>
      <p:sp>
        <p:nvSpPr>
          <p:cNvPr id="7" name="Text Placeholder 6">
            <a:extLst>
              <a:ext uri="{FF2B5EF4-FFF2-40B4-BE49-F238E27FC236}">
                <a16:creationId xmlns:a16="http://schemas.microsoft.com/office/drawing/2014/main" id="{948B0DA0-F967-2742-83CF-A94F1A88E58F}"/>
              </a:ext>
            </a:extLst>
          </p:cNvPr>
          <p:cNvSpPr>
            <a:spLocks noGrp="1"/>
          </p:cNvSpPr>
          <p:nvPr>
            <p:ph type="body" sz="quarter" idx="11"/>
          </p:nvPr>
        </p:nvSpPr>
        <p:spPr>
          <a:xfrm>
            <a:off x="5659226" y="1729568"/>
            <a:ext cx="6184238" cy="482019"/>
          </a:xfrm>
        </p:spPr>
        <p:txBody>
          <a:bodyPr lIns="0">
            <a:noAutofit/>
          </a:bodyPr>
          <a:lstStyle>
            <a:lvl1pPr>
              <a:defRPr sz="2400" b="1" i="0">
                <a:latin typeface="Oracle Sans" panose="020B0503020204020204" pitchFamily="34" charset="0"/>
                <a:cs typeface="Oracle Sans" panose="020B0503020204020204" pitchFamily="34" charset="0"/>
              </a:defRPr>
            </a:lvl1pPr>
          </a:lstStyle>
          <a:p>
            <a:pPr lvl="0"/>
            <a:r>
              <a:rPr lang="en-US"/>
              <a:t>Click to edit Master text styles</a:t>
            </a:r>
          </a:p>
        </p:txBody>
      </p:sp>
      <p:sp>
        <p:nvSpPr>
          <p:cNvPr id="15" name="Text Placeholder 10">
            <a:extLst>
              <a:ext uri="{FF2B5EF4-FFF2-40B4-BE49-F238E27FC236}">
                <a16:creationId xmlns:a16="http://schemas.microsoft.com/office/drawing/2014/main" id="{085E64C9-9C43-0840-BE43-4074F7178F7C}"/>
              </a:ext>
            </a:extLst>
          </p:cNvPr>
          <p:cNvSpPr>
            <a:spLocks noGrp="1"/>
          </p:cNvSpPr>
          <p:nvPr>
            <p:ph type="body" sz="quarter" idx="15"/>
          </p:nvPr>
        </p:nvSpPr>
        <p:spPr>
          <a:xfrm>
            <a:off x="5659226" y="2852531"/>
            <a:ext cx="6184237" cy="2587963"/>
          </a:xfrm>
        </p:spPr>
        <p:txBody>
          <a:bodyPr lIns="0" anchor="ctr" anchorCtr="0">
            <a:noAutofit/>
          </a:bodyPr>
          <a:lstStyle>
            <a:lvl1pPr>
              <a:spcBef>
                <a:spcPts val="0"/>
              </a:spcBef>
              <a:spcAft>
                <a:spcPts val="800"/>
              </a:spcAft>
              <a:buClr>
                <a:schemeClr val="bg1"/>
              </a:buClr>
              <a:defRPr sz="2000" b="0" i="0">
                <a:latin typeface="Oracle Sans" panose="020B0503020204020204" pitchFamily="34" charset="0"/>
                <a:cs typeface="Oracle Sans" panose="020B0503020204020204" pitchFamily="34" charset="0"/>
              </a:defRPr>
            </a:lvl1pPr>
            <a:lvl2pPr marL="228600">
              <a:spcBef>
                <a:spcPts val="0"/>
              </a:spcBef>
              <a:buClr>
                <a:schemeClr val="bg1"/>
              </a:buClr>
              <a:defRPr/>
            </a:lvl2pPr>
          </a:lstStyle>
          <a:p>
            <a:pPr lvl="0"/>
            <a:r>
              <a:rPr lang="en-US" dirty="0"/>
              <a:t>Click to edit Master text styles</a:t>
            </a:r>
          </a:p>
          <a:p>
            <a:pPr lvl="0"/>
            <a:r>
              <a:rPr lang="en-US" dirty="0"/>
              <a:t>Second level</a:t>
            </a:r>
          </a:p>
        </p:txBody>
      </p:sp>
      <p:pic>
        <p:nvPicPr>
          <p:cNvPr id="16" name="Picture 15">
            <a:extLst>
              <a:ext uri="{FF2B5EF4-FFF2-40B4-BE49-F238E27FC236}">
                <a16:creationId xmlns:a16="http://schemas.microsoft.com/office/drawing/2014/main" id="{655F6A82-2EA7-8C4D-A6E5-04849642E6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20" name="Rectangle 19">
            <a:extLst>
              <a:ext uri="{FF2B5EF4-FFF2-40B4-BE49-F238E27FC236}">
                <a16:creationId xmlns:a16="http://schemas.microsoft.com/office/drawing/2014/main" id="{683AB1BC-2635-8847-B41C-2FADD8B3257E}"/>
              </a:ext>
            </a:extLst>
          </p:cNvPr>
          <p:cNvSpPr/>
          <p:nvPr/>
        </p:nvSpPr>
        <p:spPr>
          <a:xfrm>
            <a:off x="5659227" y="2452044"/>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83D3678D-880F-6545-80F0-0F8C8579C9EC}"/>
              </a:ext>
            </a:extLst>
          </p:cNvPr>
          <p:cNvPicPr>
            <a:picLocks noChangeAspect="1"/>
          </p:cNvPicPr>
          <p:nvPr/>
        </p:nvPicPr>
        <p:blipFill>
          <a:blip r:embed="rId4"/>
          <a:stretch>
            <a:fillRect/>
          </a:stretch>
        </p:blipFill>
        <p:spPr>
          <a:xfrm>
            <a:off x="11437197" y="6356350"/>
            <a:ext cx="501650" cy="501650"/>
          </a:xfrm>
          <a:prstGeom prst="rect">
            <a:avLst/>
          </a:prstGeom>
        </p:spPr>
      </p:pic>
      <p:sp>
        <p:nvSpPr>
          <p:cNvPr id="2" name="Footer Placeholder 1">
            <a:extLst>
              <a:ext uri="{FF2B5EF4-FFF2-40B4-BE49-F238E27FC236}">
                <a16:creationId xmlns:a16="http://schemas.microsoft.com/office/drawing/2014/main" id="{E6D20634-3E03-42BA-9E65-8D474CE5DB1D}"/>
              </a:ext>
            </a:extLst>
          </p:cNvPr>
          <p:cNvSpPr>
            <a:spLocks noGrp="1"/>
          </p:cNvSpPr>
          <p:nvPr>
            <p:ph type="ftr" sz="quarter" idx="16"/>
          </p:nvPr>
        </p:nvSpPr>
        <p:spPr/>
        <p:txBody>
          <a:bodyPr/>
          <a:lstStyle>
            <a:lvl1pPr>
              <a:defRPr>
                <a:solidFill>
                  <a:srgbClr val="8B8078"/>
                </a:solidFill>
              </a:defRPr>
            </a:lvl1pPr>
          </a:lstStyle>
          <a:p>
            <a:r>
              <a:rPr lang="en-US"/>
              <a:t>Copyright © 2020, Oracle and/or its affiliates  |  Internal</a:t>
            </a:r>
            <a:endParaRPr lang="en-US" dirty="0"/>
          </a:p>
        </p:txBody>
      </p:sp>
      <p:sp>
        <p:nvSpPr>
          <p:cNvPr id="3" name="Slide Number Placeholder 2">
            <a:extLst>
              <a:ext uri="{FF2B5EF4-FFF2-40B4-BE49-F238E27FC236}">
                <a16:creationId xmlns:a16="http://schemas.microsoft.com/office/drawing/2014/main" id="{ED8B103B-7B4E-4EF2-B2AC-56C456AA730A}"/>
              </a:ext>
            </a:extLst>
          </p:cNvPr>
          <p:cNvSpPr>
            <a:spLocks noGrp="1"/>
          </p:cNvSpPr>
          <p:nvPr>
            <p:ph type="sldNum" sz="quarter" idx="17"/>
          </p:nvPr>
        </p:nvSpPr>
        <p:spPr/>
        <p:txBody>
          <a:bodyPr/>
          <a:lstStyle>
            <a:lvl1pPr>
              <a:defRPr>
                <a:solidFill>
                  <a:srgbClr val="8B8078"/>
                </a:solidFill>
              </a:defRPr>
            </a:lvl1p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582941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p:cSld name="Dark Title and numbered list">
    <p:spTree>
      <p:nvGrpSpPr>
        <p:cNvPr id="1" name=""/>
        <p:cNvGrpSpPr/>
        <p:nvPr/>
      </p:nvGrpSpPr>
      <p:grpSpPr>
        <a:xfrm>
          <a:off x="0" y="0"/>
          <a:ext cx="0" cy="0"/>
          <a:chOff x="0" y="0"/>
          <a:chExt cx="0" cy="0"/>
        </a:xfrm>
      </p:grpSpPr>
      <p:pic>
        <p:nvPicPr>
          <p:cNvPr id="5" name="Picture 4" descr="A close up of an animal&#10;&#10;Description automatically generated">
            <a:extLst>
              <a:ext uri="{FF2B5EF4-FFF2-40B4-BE49-F238E27FC236}">
                <a16:creationId xmlns:a16="http://schemas.microsoft.com/office/drawing/2014/main" id="{EFB9E9CD-D1E8-2941-B6E9-04C71E3BFC82}"/>
              </a:ext>
            </a:extLst>
          </p:cNvPr>
          <p:cNvPicPr>
            <a:picLocks noChangeAspect="1"/>
          </p:cNvPicPr>
          <p:nvPr/>
        </p:nvPicPr>
        <p:blipFill rotWithShape="1">
          <a:blip r:embed="rId2">
            <a:alphaModFix amt="20000"/>
            <a:extLst>
              <a:ext uri="{28A0092B-C50C-407E-A947-70E740481C1C}">
                <a14:useLocalDpi xmlns:a14="http://schemas.microsoft.com/office/drawing/2010/main" val="0"/>
              </a:ext>
            </a:extLst>
          </a:blip>
          <a:srcRect r="29573"/>
          <a:stretch/>
        </p:blipFill>
        <p:spPr>
          <a:xfrm>
            <a:off x="6337183" y="565565"/>
            <a:ext cx="5854818" cy="3169433"/>
          </a:xfrm>
          <a:prstGeom prst="rect">
            <a:avLst/>
          </a:prstGeom>
        </p:spPr>
      </p:pic>
      <p:pic>
        <p:nvPicPr>
          <p:cNvPr id="8" name="Picture 7">
            <a:extLst>
              <a:ext uri="{FF2B5EF4-FFF2-40B4-BE49-F238E27FC236}">
                <a16:creationId xmlns:a16="http://schemas.microsoft.com/office/drawing/2014/main" id="{D80E6547-E553-8B4C-B613-A55206049B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2064470" y="2302901"/>
            <a:ext cx="8814062" cy="395562"/>
          </a:xfrm>
        </p:spPr>
        <p:txBody>
          <a:bodyPr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bg1">
                    <a:lumMod val="85000"/>
                  </a:schemeClr>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One</a:t>
            </a:r>
          </a:p>
        </p:txBody>
      </p:sp>
      <p:sp>
        <p:nvSpPr>
          <p:cNvPr id="10" name="Title 1">
            <a:extLst>
              <a:ext uri="{FF2B5EF4-FFF2-40B4-BE49-F238E27FC236}">
                <a16:creationId xmlns:a16="http://schemas.microsoft.com/office/drawing/2014/main" id="{99AFAB69-F72F-B44B-BB67-D4480049D826}"/>
              </a:ext>
            </a:extLst>
          </p:cNvPr>
          <p:cNvSpPr>
            <a:spLocks noGrp="1"/>
          </p:cNvSpPr>
          <p:nvPr>
            <p:ph type="title" hasCustomPrompt="1"/>
          </p:nvPr>
        </p:nvSpPr>
        <p:spPr>
          <a:xfrm>
            <a:off x="768096" y="783026"/>
            <a:ext cx="10110436" cy="844095"/>
          </a:xfrm>
        </p:spPr>
        <p:txBody>
          <a:bodyPr vert="horz" lIns="0" tIns="45720" rIns="0" bIns="45720" rtlCol="0" anchor="b">
            <a:norm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Headline</a:t>
            </a:r>
          </a:p>
        </p:txBody>
      </p:sp>
      <p:sp>
        <p:nvSpPr>
          <p:cNvPr id="13" name="Text Placeholder 5">
            <a:extLst>
              <a:ext uri="{FF2B5EF4-FFF2-40B4-BE49-F238E27FC236}">
                <a16:creationId xmlns:a16="http://schemas.microsoft.com/office/drawing/2014/main" id="{85B432C7-6194-C04D-8607-A1DFBA3219E4}"/>
              </a:ext>
            </a:extLst>
          </p:cNvPr>
          <p:cNvSpPr>
            <a:spLocks noGrp="1"/>
          </p:cNvSpPr>
          <p:nvPr>
            <p:ph type="body" sz="quarter" idx="10" hasCustomPrompt="1"/>
          </p:nvPr>
        </p:nvSpPr>
        <p:spPr>
          <a:xfrm>
            <a:off x="1461153" y="2302995"/>
            <a:ext cx="439953" cy="395562"/>
          </a:xfrm>
        </p:spPr>
        <p:txBody>
          <a:bodyPr lIns="0" rIns="0">
            <a:noAutofit/>
          </a:bodyPr>
          <a:lstStyle>
            <a:lvl1pPr algn="ctr">
              <a:defRPr sz="2000">
                <a:solidFill>
                  <a:schemeClr val="accent2"/>
                </a:solidFill>
                <a:latin typeface="Georgia" panose="02040502050405020303" pitchFamily="18" charset="0"/>
              </a:defRPr>
            </a:lvl1pPr>
          </a:lstStyle>
          <a:p>
            <a:pPr lvl="0"/>
            <a:r>
              <a:rPr lang="en-US" dirty="0"/>
              <a:t>X</a:t>
            </a:r>
          </a:p>
        </p:txBody>
      </p:sp>
      <p:sp>
        <p:nvSpPr>
          <p:cNvPr id="15" name="Text Placeholder 5">
            <a:extLst>
              <a:ext uri="{FF2B5EF4-FFF2-40B4-BE49-F238E27FC236}">
                <a16:creationId xmlns:a16="http://schemas.microsoft.com/office/drawing/2014/main" id="{06493D53-065B-674D-B762-76404273F0D9}"/>
              </a:ext>
            </a:extLst>
          </p:cNvPr>
          <p:cNvSpPr>
            <a:spLocks noGrp="1"/>
          </p:cNvSpPr>
          <p:nvPr>
            <p:ph type="body" sz="quarter" idx="11" hasCustomPrompt="1"/>
          </p:nvPr>
        </p:nvSpPr>
        <p:spPr>
          <a:xfrm>
            <a:off x="1461153" y="2822169"/>
            <a:ext cx="439953" cy="395562"/>
          </a:xfrm>
        </p:spPr>
        <p:txBody>
          <a:bodyPr lIns="0" rIns="0">
            <a:noAutofit/>
          </a:bodyPr>
          <a:lstStyle>
            <a:lvl1pPr algn="ctr">
              <a:defRPr sz="2000">
                <a:solidFill>
                  <a:schemeClr val="accent2"/>
                </a:solidFill>
                <a:latin typeface="Georgia" panose="02040502050405020303" pitchFamily="18" charset="0"/>
              </a:defRPr>
            </a:lvl1pPr>
          </a:lstStyle>
          <a:p>
            <a:pPr lvl="0"/>
            <a:r>
              <a:rPr lang="en-US" dirty="0"/>
              <a:t>X</a:t>
            </a:r>
          </a:p>
        </p:txBody>
      </p:sp>
      <p:sp>
        <p:nvSpPr>
          <p:cNvPr id="16" name="Text Placeholder 5">
            <a:extLst>
              <a:ext uri="{FF2B5EF4-FFF2-40B4-BE49-F238E27FC236}">
                <a16:creationId xmlns:a16="http://schemas.microsoft.com/office/drawing/2014/main" id="{DD2FB6D0-D95C-6242-A795-CCD93D8A20FE}"/>
              </a:ext>
            </a:extLst>
          </p:cNvPr>
          <p:cNvSpPr>
            <a:spLocks noGrp="1"/>
          </p:cNvSpPr>
          <p:nvPr>
            <p:ph type="body" sz="quarter" idx="12" hasCustomPrompt="1"/>
          </p:nvPr>
        </p:nvSpPr>
        <p:spPr>
          <a:xfrm>
            <a:off x="1461153" y="3341343"/>
            <a:ext cx="439953" cy="395562"/>
          </a:xfrm>
        </p:spPr>
        <p:txBody>
          <a:bodyPr lIns="0" rIns="0">
            <a:noAutofit/>
          </a:bodyPr>
          <a:lstStyle>
            <a:lvl1pPr algn="ctr">
              <a:defRPr sz="2000">
                <a:solidFill>
                  <a:schemeClr val="accent2"/>
                </a:solidFill>
                <a:latin typeface="Georgia" panose="02040502050405020303" pitchFamily="18" charset="0"/>
              </a:defRPr>
            </a:lvl1pPr>
          </a:lstStyle>
          <a:p>
            <a:pPr lvl="0"/>
            <a:r>
              <a:rPr lang="en-US" dirty="0"/>
              <a:t>X</a:t>
            </a:r>
          </a:p>
        </p:txBody>
      </p:sp>
      <p:sp>
        <p:nvSpPr>
          <p:cNvPr id="17" name="Text Placeholder 5">
            <a:extLst>
              <a:ext uri="{FF2B5EF4-FFF2-40B4-BE49-F238E27FC236}">
                <a16:creationId xmlns:a16="http://schemas.microsoft.com/office/drawing/2014/main" id="{D25DA43B-4E3A-394F-B8B3-16A0A25D880E}"/>
              </a:ext>
            </a:extLst>
          </p:cNvPr>
          <p:cNvSpPr>
            <a:spLocks noGrp="1"/>
          </p:cNvSpPr>
          <p:nvPr>
            <p:ph type="body" sz="quarter" idx="13" hasCustomPrompt="1"/>
          </p:nvPr>
        </p:nvSpPr>
        <p:spPr>
          <a:xfrm>
            <a:off x="1461153" y="3860517"/>
            <a:ext cx="439953" cy="395562"/>
          </a:xfrm>
        </p:spPr>
        <p:txBody>
          <a:bodyPr lIns="0" rIns="0">
            <a:noAutofit/>
          </a:bodyPr>
          <a:lstStyle>
            <a:lvl1pPr algn="ctr">
              <a:defRPr sz="2000">
                <a:solidFill>
                  <a:schemeClr val="accent2"/>
                </a:solidFill>
                <a:latin typeface="Georgia" panose="02040502050405020303" pitchFamily="18" charset="0"/>
              </a:defRPr>
            </a:lvl1pPr>
          </a:lstStyle>
          <a:p>
            <a:pPr lvl="0"/>
            <a:r>
              <a:rPr lang="en-US" dirty="0"/>
              <a:t>X</a:t>
            </a:r>
          </a:p>
        </p:txBody>
      </p:sp>
      <p:sp>
        <p:nvSpPr>
          <p:cNvPr id="18" name="Text Placeholder 5">
            <a:extLst>
              <a:ext uri="{FF2B5EF4-FFF2-40B4-BE49-F238E27FC236}">
                <a16:creationId xmlns:a16="http://schemas.microsoft.com/office/drawing/2014/main" id="{0EC907BF-0F79-AE40-A0E1-10EDEEBBAE51}"/>
              </a:ext>
            </a:extLst>
          </p:cNvPr>
          <p:cNvSpPr>
            <a:spLocks noGrp="1"/>
          </p:cNvSpPr>
          <p:nvPr>
            <p:ph type="body" sz="quarter" idx="14" hasCustomPrompt="1"/>
          </p:nvPr>
        </p:nvSpPr>
        <p:spPr>
          <a:xfrm>
            <a:off x="1461153" y="4379689"/>
            <a:ext cx="439953" cy="395562"/>
          </a:xfrm>
        </p:spPr>
        <p:txBody>
          <a:bodyPr lIns="0" rIns="0">
            <a:noAutofit/>
          </a:bodyPr>
          <a:lstStyle>
            <a:lvl1pPr algn="ctr">
              <a:defRPr sz="2000">
                <a:solidFill>
                  <a:schemeClr val="accent2"/>
                </a:solidFill>
                <a:latin typeface="Georgia" panose="02040502050405020303" pitchFamily="18" charset="0"/>
              </a:defRPr>
            </a:lvl1pPr>
          </a:lstStyle>
          <a:p>
            <a:pPr lvl="0"/>
            <a:r>
              <a:rPr lang="en-US" dirty="0"/>
              <a:t>X</a:t>
            </a:r>
          </a:p>
        </p:txBody>
      </p:sp>
      <p:sp>
        <p:nvSpPr>
          <p:cNvPr id="21" name="Rectangle 20">
            <a:extLst>
              <a:ext uri="{FF2B5EF4-FFF2-40B4-BE49-F238E27FC236}">
                <a16:creationId xmlns:a16="http://schemas.microsoft.com/office/drawing/2014/main" id="{FFFD898F-103C-F14D-85A5-5DFDF32D1E06}"/>
              </a:ext>
            </a:extLst>
          </p:cNvPr>
          <p:cNvSpPr/>
          <p:nvPr/>
        </p:nvSpPr>
        <p:spPr>
          <a:xfrm>
            <a:off x="761288" y="186757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 Placeholder 2">
            <a:extLst>
              <a:ext uri="{FF2B5EF4-FFF2-40B4-BE49-F238E27FC236}">
                <a16:creationId xmlns:a16="http://schemas.microsoft.com/office/drawing/2014/main" id="{53E966DA-E5B9-074E-B0AA-F5451AF51BAE}"/>
              </a:ext>
            </a:extLst>
          </p:cNvPr>
          <p:cNvSpPr>
            <a:spLocks noGrp="1"/>
          </p:cNvSpPr>
          <p:nvPr>
            <p:ph type="body" idx="16" hasCustomPrompt="1"/>
          </p:nvPr>
        </p:nvSpPr>
        <p:spPr>
          <a:xfrm>
            <a:off x="2064470" y="2822098"/>
            <a:ext cx="8814062" cy="395562"/>
          </a:xfrm>
        </p:spPr>
        <p:txBody>
          <a:bodyPr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bg1">
                    <a:lumMod val="85000"/>
                  </a:schemeClr>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Two</a:t>
            </a:r>
          </a:p>
          <a:p>
            <a:pPr lvl="0"/>
            <a:endParaRPr lang="en-US" dirty="0"/>
          </a:p>
        </p:txBody>
      </p:sp>
      <p:sp>
        <p:nvSpPr>
          <p:cNvPr id="20" name="Text Placeholder 2">
            <a:extLst>
              <a:ext uri="{FF2B5EF4-FFF2-40B4-BE49-F238E27FC236}">
                <a16:creationId xmlns:a16="http://schemas.microsoft.com/office/drawing/2014/main" id="{35FDD008-E0E6-4746-AB5B-78D012E92B2E}"/>
              </a:ext>
            </a:extLst>
          </p:cNvPr>
          <p:cNvSpPr>
            <a:spLocks noGrp="1"/>
          </p:cNvSpPr>
          <p:nvPr>
            <p:ph type="body" idx="17" hasCustomPrompt="1"/>
          </p:nvPr>
        </p:nvSpPr>
        <p:spPr>
          <a:xfrm>
            <a:off x="2064470" y="3341295"/>
            <a:ext cx="8814062" cy="395562"/>
          </a:xfrm>
        </p:spPr>
        <p:txBody>
          <a:bodyPr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bg1">
                    <a:lumMod val="85000"/>
                  </a:schemeClr>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Three</a:t>
            </a:r>
          </a:p>
        </p:txBody>
      </p:sp>
      <p:sp>
        <p:nvSpPr>
          <p:cNvPr id="22" name="Text Placeholder 2">
            <a:extLst>
              <a:ext uri="{FF2B5EF4-FFF2-40B4-BE49-F238E27FC236}">
                <a16:creationId xmlns:a16="http://schemas.microsoft.com/office/drawing/2014/main" id="{A5DE72B7-8353-7C47-A8C2-69DED713D179}"/>
              </a:ext>
            </a:extLst>
          </p:cNvPr>
          <p:cNvSpPr>
            <a:spLocks noGrp="1"/>
          </p:cNvSpPr>
          <p:nvPr>
            <p:ph type="body" idx="18" hasCustomPrompt="1"/>
          </p:nvPr>
        </p:nvSpPr>
        <p:spPr>
          <a:xfrm>
            <a:off x="2064470" y="3860492"/>
            <a:ext cx="8814062" cy="395562"/>
          </a:xfrm>
        </p:spPr>
        <p:txBody>
          <a:bodyPr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bg1">
                    <a:lumMod val="85000"/>
                  </a:schemeClr>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Four</a:t>
            </a:r>
          </a:p>
        </p:txBody>
      </p:sp>
      <p:sp>
        <p:nvSpPr>
          <p:cNvPr id="23" name="Text Placeholder 2">
            <a:extLst>
              <a:ext uri="{FF2B5EF4-FFF2-40B4-BE49-F238E27FC236}">
                <a16:creationId xmlns:a16="http://schemas.microsoft.com/office/drawing/2014/main" id="{6D1BD307-5E4B-9647-A402-54CF30BEC3C6}"/>
              </a:ext>
            </a:extLst>
          </p:cNvPr>
          <p:cNvSpPr>
            <a:spLocks noGrp="1"/>
          </p:cNvSpPr>
          <p:nvPr>
            <p:ph type="body" idx="19" hasCustomPrompt="1"/>
          </p:nvPr>
        </p:nvSpPr>
        <p:spPr>
          <a:xfrm>
            <a:off x="2064470" y="4379689"/>
            <a:ext cx="8814062" cy="395562"/>
          </a:xfrm>
        </p:spPr>
        <p:txBody>
          <a:bodyPr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bg1">
                    <a:lumMod val="85000"/>
                  </a:schemeClr>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Five</a:t>
            </a:r>
          </a:p>
        </p:txBody>
      </p:sp>
      <p:pic>
        <p:nvPicPr>
          <p:cNvPr id="26" name="Picture 25">
            <a:extLst>
              <a:ext uri="{FF2B5EF4-FFF2-40B4-BE49-F238E27FC236}">
                <a16:creationId xmlns:a16="http://schemas.microsoft.com/office/drawing/2014/main" id="{79720989-2482-AB44-A4C6-51E24E779058}"/>
              </a:ext>
            </a:extLst>
          </p:cNvPr>
          <p:cNvPicPr>
            <a:picLocks noChangeAspect="1"/>
          </p:cNvPicPr>
          <p:nvPr/>
        </p:nvPicPr>
        <p:blipFill>
          <a:blip r:embed="rId4"/>
          <a:stretch>
            <a:fillRect/>
          </a:stretch>
        </p:blipFill>
        <p:spPr>
          <a:xfrm>
            <a:off x="11437197" y="6356350"/>
            <a:ext cx="501650" cy="501650"/>
          </a:xfrm>
          <a:prstGeom prst="rect">
            <a:avLst/>
          </a:prstGeom>
        </p:spPr>
      </p:pic>
      <p:sp>
        <p:nvSpPr>
          <p:cNvPr id="2" name="Footer Placeholder 1">
            <a:extLst>
              <a:ext uri="{FF2B5EF4-FFF2-40B4-BE49-F238E27FC236}">
                <a16:creationId xmlns:a16="http://schemas.microsoft.com/office/drawing/2014/main" id="{CEF703C9-4FDD-4F44-9D4C-DE37399565BB}"/>
              </a:ext>
            </a:extLst>
          </p:cNvPr>
          <p:cNvSpPr>
            <a:spLocks noGrp="1"/>
          </p:cNvSpPr>
          <p:nvPr>
            <p:ph type="ftr" sz="quarter" idx="20"/>
          </p:nvPr>
        </p:nvSpPr>
        <p:spPr/>
        <p:txBody>
          <a:bodyPr/>
          <a:lstStyle/>
          <a:p>
            <a:r>
              <a:rPr lang="en-US"/>
              <a:t>Copyright © 2020, Oracle and/or its affiliates  |  Internal</a:t>
            </a:r>
            <a:endParaRPr lang="en-US" dirty="0"/>
          </a:p>
        </p:txBody>
      </p:sp>
      <p:sp>
        <p:nvSpPr>
          <p:cNvPr id="4" name="Slide Number Placeholder 3">
            <a:extLst>
              <a:ext uri="{FF2B5EF4-FFF2-40B4-BE49-F238E27FC236}">
                <a16:creationId xmlns:a16="http://schemas.microsoft.com/office/drawing/2014/main" id="{45342AF7-5BA7-456C-A09B-16DC37B984D5}"/>
              </a:ext>
            </a:extLst>
          </p:cNvPr>
          <p:cNvSpPr>
            <a:spLocks noGrp="1"/>
          </p:cNvSpPr>
          <p:nvPr>
            <p:ph type="sldNum" sz="quarter" idx="21"/>
          </p:nvPr>
        </p:nvSpPr>
        <p:spPr/>
        <p:txBody>
          <a:body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18054052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ight - Safe Harbor">
    <p:spTree>
      <p:nvGrpSpPr>
        <p:cNvPr id="1" name=""/>
        <p:cNvGrpSpPr/>
        <p:nvPr/>
      </p:nvGrpSpPr>
      <p:grpSpPr>
        <a:xfrm>
          <a:off x="0" y="0"/>
          <a:ext cx="0" cy="0"/>
          <a:chOff x="0" y="0"/>
          <a:chExt cx="0" cy="0"/>
        </a:xfrm>
      </p:grpSpPr>
      <p:pic>
        <p:nvPicPr>
          <p:cNvPr id="11" name="Cloud">
            <a:extLst>
              <a:ext uri="{FF2B5EF4-FFF2-40B4-BE49-F238E27FC236}">
                <a16:creationId xmlns:a16="http://schemas.microsoft.com/office/drawing/2014/main" id="{6D88F4F8-B668-4451-9803-76966F91A910}"/>
              </a:ext>
              <a:ext uri="{C183D7F6-B498-43B3-948B-1728B52AA6E4}">
                <adec:decorative xmlns:adec="http://schemas.microsoft.com/office/drawing/2017/decorative" val="1"/>
              </a:ext>
            </a:extLst>
          </p:cNvPr>
          <p:cNvPicPr>
            <a:picLocks noChangeAspect="1"/>
          </p:cNvPicPr>
          <p:nvPr userDrawn="1"/>
        </p:nvPicPr>
        <p:blipFill rotWithShape="1">
          <a:blip r:embed="rId2" cstate="email">
            <a:alphaModFix amt="80000"/>
            <a:extLst>
              <a:ext uri="{28A0092B-C50C-407E-A947-70E740481C1C}">
                <a14:useLocalDpi xmlns:a14="http://schemas.microsoft.com/office/drawing/2010/main" val="0"/>
              </a:ext>
            </a:extLst>
          </a:blip>
          <a:srcRect t="11241" r="8664" b="12655"/>
          <a:stretch/>
        </p:blipFill>
        <p:spPr>
          <a:xfrm>
            <a:off x="6204016" y="3522920"/>
            <a:ext cx="5987984" cy="2643963"/>
          </a:xfrm>
          <a:prstGeom prst="rect">
            <a:avLst/>
          </a:prstGeom>
        </p:spPr>
      </p:pic>
      <p:sp>
        <p:nvSpPr>
          <p:cNvPr id="8" name="Slide Number">
            <a:extLst>
              <a:ext uri="{FF2B5EF4-FFF2-40B4-BE49-F238E27FC236}">
                <a16:creationId xmlns:a16="http://schemas.microsoft.com/office/drawing/2014/main" id="{64FDDAFD-2BBE-4DB9-9077-FCD6212CA58D}"/>
              </a:ext>
            </a:extLst>
          </p:cNvPr>
          <p:cNvSpPr>
            <a:spLocks noGrp="1"/>
          </p:cNvSpPr>
          <p:nvPr>
            <p:ph type="sldNum" sz="quarter" idx="12"/>
          </p:nvPr>
        </p:nvSpPr>
        <p:spPr/>
        <p:txBody>
          <a:bodyPr/>
          <a:lstStyle/>
          <a:p>
            <a:fld id="{345D60D9-5372-5F40-9443-0F9AE5BDC3C8}" type="slidenum">
              <a:rPr lang="en-US" smtClean="0"/>
              <a:pPr/>
              <a:t>‹#›</a:t>
            </a:fld>
            <a:endParaRPr lang="en-US" dirty="0"/>
          </a:p>
        </p:txBody>
      </p:sp>
      <p:sp>
        <p:nvSpPr>
          <p:cNvPr id="7" name="Footer">
            <a:extLst>
              <a:ext uri="{FF2B5EF4-FFF2-40B4-BE49-F238E27FC236}">
                <a16:creationId xmlns:a16="http://schemas.microsoft.com/office/drawing/2014/main" id="{34B53D45-A9AE-43C4-8329-66ED710D4345}"/>
              </a:ext>
            </a:extLst>
          </p:cNvPr>
          <p:cNvSpPr>
            <a:spLocks noGrp="1"/>
          </p:cNvSpPr>
          <p:nvPr>
            <p:ph type="ftr" sz="quarter" idx="11"/>
          </p:nvPr>
        </p:nvSpPr>
        <p:spPr/>
        <p:txBody>
          <a:bodyPr/>
          <a:lstStyle/>
          <a:p>
            <a:r>
              <a:rPr lang="en-US"/>
              <a:t>Copyright © 2020, Oracle and/or its affiliates  |  Confidential: Internal/Restricted/Highly Restricted</a:t>
            </a:r>
            <a:endParaRPr lang="en-US" dirty="0"/>
          </a:p>
        </p:txBody>
      </p:sp>
      <p:sp>
        <p:nvSpPr>
          <p:cNvPr id="6" name="Date">
            <a:extLst>
              <a:ext uri="{FF2B5EF4-FFF2-40B4-BE49-F238E27FC236}">
                <a16:creationId xmlns:a16="http://schemas.microsoft.com/office/drawing/2014/main" id="{20186CE4-17C1-426D-AB85-C059231C2D75}"/>
              </a:ext>
            </a:extLst>
          </p:cNvPr>
          <p:cNvSpPr>
            <a:spLocks noGrp="1"/>
          </p:cNvSpPr>
          <p:nvPr>
            <p:ph type="dt" sz="half" idx="10"/>
          </p:nvPr>
        </p:nvSpPr>
        <p:spPr/>
        <p:txBody>
          <a:bodyPr/>
          <a:lstStyle/>
          <a:p>
            <a:r>
              <a:rPr lang="en-US"/>
              <a:t>[Date]</a:t>
            </a:r>
            <a:endParaRPr lang="en-US" dirty="0"/>
          </a:p>
        </p:txBody>
      </p:sp>
      <p:sp>
        <p:nvSpPr>
          <p:cNvPr id="9" name="Title">
            <a:extLst>
              <a:ext uri="{FF2B5EF4-FFF2-40B4-BE49-F238E27FC236}">
                <a16:creationId xmlns:a16="http://schemas.microsoft.com/office/drawing/2014/main" id="{E675BE2B-C27E-4CED-BCE9-B962CB55638E}"/>
              </a:ext>
            </a:extLst>
          </p:cNvPr>
          <p:cNvSpPr txBox="1"/>
          <p:nvPr userDrawn="1"/>
        </p:nvSpPr>
        <p:spPr>
          <a:xfrm>
            <a:off x="766762" y="437642"/>
            <a:ext cx="10671048" cy="822960"/>
          </a:xfrm>
          <a:prstGeom prst="rect">
            <a:avLst/>
          </a:prstGeom>
        </p:spPr>
        <p:txBody>
          <a:bodyPr vert="horz" lIns="0" tIns="0" rIns="0" bIns="0" rtlCol="0" anchor="b">
            <a:noAutofit/>
          </a:bodyPr>
          <a:lstStyle>
            <a:lvl1pPr lvl="0" indent="0">
              <a:lnSpc>
                <a:spcPct val="95000"/>
              </a:lnSpc>
              <a:spcBef>
                <a:spcPts val="1000"/>
              </a:spcBef>
              <a:buFont typeface="Arial" panose="020B0604020202020204" pitchFamily="34" charset="0"/>
              <a:buNone/>
              <a:defRPr sz="2400" b="1" i="0" baseline="0">
                <a:solidFill>
                  <a:schemeClr val="bg1"/>
                </a:solidFill>
                <a:latin typeface="Oracle Sans" panose="020B0503020204020204" pitchFamily="34" charset="0"/>
                <a:cs typeface="Oracle Sans" panose="020B0503020204020204" pitchFamily="34" charset="0"/>
              </a:defRPr>
            </a:lvl1pPr>
          </a:lstStyle>
          <a:p>
            <a:pPr lvl="0"/>
            <a:r>
              <a:rPr lang="en-US" dirty="0">
                <a:solidFill>
                  <a:schemeClr val="tx1"/>
                </a:solidFill>
                <a:latin typeface="+mn-lt"/>
                <a:cs typeface="Oracle Sans Tab" panose="020B0503020204020204" pitchFamily="34" charset="0"/>
              </a:rPr>
              <a:t>Safe harbor statement</a:t>
            </a:r>
          </a:p>
        </p:txBody>
      </p:sp>
      <p:sp>
        <p:nvSpPr>
          <p:cNvPr id="10" name="Text Field">
            <a:extLst>
              <a:ext uri="{FF2B5EF4-FFF2-40B4-BE49-F238E27FC236}">
                <a16:creationId xmlns:a16="http://schemas.microsoft.com/office/drawing/2014/main" id="{1797F9BD-5624-44A9-A586-BE23136FC0D3}"/>
              </a:ext>
            </a:extLst>
          </p:cNvPr>
          <p:cNvSpPr txBox="1"/>
          <p:nvPr userDrawn="1"/>
        </p:nvSpPr>
        <p:spPr>
          <a:xfrm>
            <a:off x="766762" y="1834754"/>
            <a:ext cx="7987939" cy="2492990"/>
          </a:xfrm>
          <a:prstGeom prst="rect">
            <a:avLst/>
          </a:prstGeom>
          <a:noFill/>
        </p:spPr>
        <p:txBody>
          <a:bodyPr wrap="square" lIns="0" tIns="0" rIns="0" bIns="0" rtlCol="0">
            <a:spAutoFit/>
          </a:bodyPr>
          <a:lstStyle/>
          <a:p>
            <a:r>
              <a:rPr lang="en-US" sz="1800" b="0" i="0" u="none" strike="noStrike" kern="1200" dirty="0">
                <a:solidFill>
                  <a:schemeClr val="tx1"/>
                </a:solidFill>
                <a:effectLst/>
                <a:latin typeface="+mn-lt"/>
                <a:ea typeface="+mn-ea"/>
                <a:cs typeface="+mn-cs"/>
              </a:rPr>
              <a:t>As of August 2020, for most presentations, a safe harbor statement is no longer required, and you will not need to use this slide.  </a:t>
            </a:r>
            <a:br>
              <a:rPr lang="en-US" sz="1800" b="0" i="0" u="none" strike="noStrike" kern="1200" dirty="0">
                <a:solidFill>
                  <a:schemeClr val="tx1"/>
                </a:solidFill>
                <a:effectLst/>
                <a:latin typeface="+mn-lt"/>
                <a:ea typeface="+mn-ea"/>
                <a:cs typeface="+mn-cs"/>
              </a:rPr>
            </a:br>
            <a:endParaRPr lang="en-US" sz="1800" b="0" i="0" u="none" strike="noStrike" kern="1200" dirty="0">
              <a:solidFill>
                <a:schemeClr val="tx1"/>
              </a:solidFill>
              <a:effectLst/>
              <a:latin typeface="+mn-lt"/>
              <a:ea typeface="+mn-ea"/>
              <a:cs typeface="+mn-cs"/>
            </a:endParaRPr>
          </a:p>
          <a:p>
            <a:r>
              <a:rPr lang="en-US" sz="1800" b="0" i="0" u="none" strike="noStrike" kern="1200" dirty="0">
                <a:solidFill>
                  <a:schemeClr val="tx1"/>
                </a:solidFill>
                <a:effectLst/>
                <a:latin typeface="+mn-lt"/>
                <a:ea typeface="+mn-ea"/>
                <a:cs typeface="+mn-cs"/>
              </a:rPr>
              <a:t>The forward looking statement safe harbor slide is required ONLY for external presentations that pertain to: product launches, executive presentations and keynotes at major events, and any event attended by financial analysts.</a:t>
            </a:r>
          </a:p>
          <a:p>
            <a:endParaRPr lang="en-US" sz="1800" b="0" i="0" u="none" strike="noStrike" kern="1200" dirty="0">
              <a:solidFill>
                <a:schemeClr val="tx1"/>
              </a:solidFill>
              <a:effectLst/>
              <a:latin typeface="+mn-lt"/>
              <a:ea typeface="+mn-ea"/>
              <a:cs typeface="+mn-cs"/>
            </a:endParaRPr>
          </a:p>
          <a:p>
            <a:r>
              <a:rPr lang="en-US" dirty="0"/>
              <a:t>The notice is available at the </a:t>
            </a:r>
            <a:r>
              <a:rPr lang="en-US" u="sng" dirty="0">
                <a:solidFill>
                  <a:srgbClr val="00688C"/>
                </a:solidFill>
                <a:hlinkClick r:id="rId3">
                  <a:extLst>
                    <a:ext uri="{A12FA001-AC4F-418D-AE19-62706E023703}">
                      <ahyp:hlinkClr xmlns:ahyp="http://schemas.microsoft.com/office/drawing/2018/hyperlinkcolor" val="tx"/>
                    </a:ext>
                  </a:extLst>
                </a:hlinkClick>
              </a:rPr>
              <a:t>Safe Harbor Confluence Page</a:t>
            </a:r>
            <a:endParaRPr lang="en-US" dirty="0">
              <a:solidFill>
                <a:srgbClr val="00688C"/>
              </a:solidFill>
            </a:endParaRPr>
          </a:p>
          <a:p>
            <a:r>
              <a:rPr lang="en-US" dirty="0"/>
              <a:t>Contact for Forward Looking Statement: </a:t>
            </a:r>
            <a:r>
              <a:rPr lang="en-US" u="sng" dirty="0">
                <a:solidFill>
                  <a:srgbClr val="00688C"/>
                </a:solidFill>
                <a:hlinkClick r:id="rId4">
                  <a:extLst>
                    <a:ext uri="{A12FA001-AC4F-418D-AE19-62706E023703}">
                      <ahyp:hlinkClr xmlns:ahyp="http://schemas.microsoft.com/office/drawing/2018/hyperlinkcolor" val="tx"/>
                    </a:ext>
                  </a:extLst>
                </a:hlinkClick>
              </a:rPr>
              <a:t>quietperiod_ww_grp@oracle.com</a:t>
            </a:r>
            <a:endParaRPr lang="en-US" dirty="0">
              <a:solidFill>
                <a:srgbClr val="00688C"/>
              </a:solidFill>
            </a:endParaRPr>
          </a:p>
        </p:txBody>
      </p:sp>
    </p:spTree>
    <p:extLst>
      <p:ext uri="{BB962C8B-B14F-4D97-AF65-F5344CB8AC3E}">
        <p14:creationId xmlns:p14="http://schemas.microsoft.com/office/powerpoint/2010/main" val="2367161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p:cSld name="Dark Quote with logo">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98AFA1C8-063D-48B1-AD4E-5E6897F06DB5}"/>
              </a:ext>
            </a:extLst>
          </p:cNvPr>
          <p:cNvSpPr/>
          <p:nvPr/>
        </p:nvSpPr>
        <p:spPr>
          <a:xfrm>
            <a:off x="0" y="0"/>
            <a:ext cx="12192000" cy="6858000"/>
          </a:xfrm>
          <a:prstGeom prst="rect">
            <a:avLst/>
          </a:prstGeom>
          <a:blipFill dpi="0" rotWithShape="1">
            <a:blip r:embed="rId2">
              <a:alphaModFix amt="4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16250C7C-7F0B-2B44-AAA6-883F6AB7E0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21" name="Title 1">
            <a:extLst>
              <a:ext uri="{FF2B5EF4-FFF2-40B4-BE49-F238E27FC236}">
                <a16:creationId xmlns:a16="http://schemas.microsoft.com/office/drawing/2014/main" id="{554B90B0-B853-6F47-ACDA-C26DB60F0F3D}"/>
              </a:ext>
            </a:extLst>
          </p:cNvPr>
          <p:cNvSpPr txBox="1">
            <a:spLocks/>
          </p:cNvSpPr>
          <p:nvPr/>
        </p:nvSpPr>
        <p:spPr>
          <a:xfrm>
            <a:off x="875356" y="5535006"/>
            <a:ext cx="9983144" cy="720737"/>
          </a:xfrm>
          <a:prstGeom prst="rect">
            <a:avLst/>
          </a:prstGeom>
        </p:spPr>
        <p:txBody>
          <a:bodyPr vert="horz" lIns="0" tIns="45720" rIns="0" bIns="45720" rtlCol="0" anchor="t">
            <a:noAutofit/>
          </a:bodyPr>
          <a:lstStyle>
            <a:lvl1pPr algn="l" defTabSz="914400" rtl="0" eaLnBrk="1" latinLnBrk="0" hangingPunct="1">
              <a:lnSpc>
                <a:spcPts val="1800"/>
              </a:lnSpc>
              <a:spcBef>
                <a:spcPts val="0"/>
              </a:spcBef>
              <a:buNone/>
              <a:defRPr lang="en-US" sz="1400" b="1" i="0" kern="1200">
                <a:solidFill>
                  <a:schemeClr val="bg1"/>
                </a:solidFill>
                <a:latin typeface="Oracle Sans" panose="020B0503020204020204" pitchFamily="34" charset="0"/>
                <a:ea typeface="+mn-ea"/>
                <a:cs typeface="Oracle Sans" panose="020B0503020204020204" pitchFamily="34" charset="0"/>
              </a:defRPr>
            </a:lvl1pPr>
          </a:lstStyle>
          <a:p>
            <a:endParaRPr lang="en-US" sz="1400" b="0" i="0" dirty="0">
              <a:latin typeface="Oracle Sans" panose="020B0503020204020204" pitchFamily="34" charset="0"/>
              <a:cs typeface="Oracle Sans" panose="020B0503020204020204" pitchFamily="34" charset="0"/>
            </a:endParaRPr>
          </a:p>
        </p:txBody>
      </p:sp>
      <p:sp>
        <p:nvSpPr>
          <p:cNvPr id="29" name="Text Placeholder 26">
            <a:extLst>
              <a:ext uri="{FF2B5EF4-FFF2-40B4-BE49-F238E27FC236}">
                <a16:creationId xmlns:a16="http://schemas.microsoft.com/office/drawing/2014/main" id="{90252080-E2D5-6447-93EB-F3E1BDF7CD7B}"/>
              </a:ext>
            </a:extLst>
          </p:cNvPr>
          <p:cNvSpPr>
            <a:spLocks noGrp="1"/>
          </p:cNvSpPr>
          <p:nvPr>
            <p:ph type="body" sz="quarter" idx="13" hasCustomPrompt="1"/>
          </p:nvPr>
        </p:nvSpPr>
        <p:spPr>
          <a:xfrm>
            <a:off x="768096" y="2346183"/>
            <a:ext cx="9983786" cy="2242890"/>
          </a:xfrm>
        </p:spPr>
        <p:txBody>
          <a:bodyPr lIns="0">
            <a:noAutofit/>
          </a:bodyPr>
          <a:lstStyle>
            <a:lvl1pPr algn="l" fontAlgn="t">
              <a:lnSpc>
                <a:spcPct val="100000"/>
              </a:lnSpc>
              <a:spcBef>
                <a:spcPts val="0"/>
              </a:spcBef>
              <a:defRPr sz="3200" b="1" i="0">
                <a:latin typeface="Oracle Sans" panose="020B0503020204020204" pitchFamily="34" charset="0"/>
                <a:cs typeface="Oracle Sans" panose="020B0503020204020204" pitchFamily="34" charset="0"/>
              </a:defRPr>
            </a:lvl1pPr>
          </a:lstStyle>
          <a:p>
            <a:pPr lvl="0"/>
            <a:r>
              <a:rPr lang="en-US" dirty="0"/>
              <a:t>“Click to type customer or partner quote surrounded by quotation marks.”</a:t>
            </a:r>
          </a:p>
        </p:txBody>
      </p:sp>
      <p:sp>
        <p:nvSpPr>
          <p:cNvPr id="32" name="Text Placeholder 26">
            <a:extLst>
              <a:ext uri="{FF2B5EF4-FFF2-40B4-BE49-F238E27FC236}">
                <a16:creationId xmlns:a16="http://schemas.microsoft.com/office/drawing/2014/main" id="{C9068F71-E098-E049-81D3-5491AAF8DE57}"/>
              </a:ext>
            </a:extLst>
          </p:cNvPr>
          <p:cNvSpPr>
            <a:spLocks noGrp="1"/>
          </p:cNvSpPr>
          <p:nvPr>
            <p:ph type="body" sz="quarter" idx="14" hasCustomPrompt="1"/>
          </p:nvPr>
        </p:nvSpPr>
        <p:spPr>
          <a:xfrm>
            <a:off x="768096" y="5239646"/>
            <a:ext cx="9983786" cy="249346"/>
          </a:xfrm>
        </p:spPr>
        <p:txBody>
          <a:bodyPr lIns="0">
            <a:noAutofit/>
          </a:bodyPr>
          <a:lstStyle>
            <a:lvl1pPr algn="l" fontAlgn="t">
              <a:lnSpc>
                <a:spcPct val="100000"/>
              </a:lnSpc>
              <a:spcBef>
                <a:spcPts val="0"/>
              </a:spcBef>
              <a:defRPr sz="1400" b="1" i="0">
                <a:latin typeface="Oracle Sans" panose="020B0503020204020204" pitchFamily="34" charset="0"/>
                <a:cs typeface="Oracle Sans" panose="020B0503020204020204" pitchFamily="34" charset="0"/>
              </a:defRPr>
            </a:lvl1pPr>
          </a:lstStyle>
          <a:p>
            <a:pPr lvl="0"/>
            <a:r>
              <a:rPr lang="en-US" dirty="0"/>
              <a:t>Lorem ipsum</a:t>
            </a:r>
          </a:p>
        </p:txBody>
      </p:sp>
      <p:sp>
        <p:nvSpPr>
          <p:cNvPr id="33" name="Text Placeholder 26">
            <a:extLst>
              <a:ext uri="{FF2B5EF4-FFF2-40B4-BE49-F238E27FC236}">
                <a16:creationId xmlns:a16="http://schemas.microsoft.com/office/drawing/2014/main" id="{87089DAA-9281-6045-B621-B0A829511738}"/>
              </a:ext>
            </a:extLst>
          </p:cNvPr>
          <p:cNvSpPr>
            <a:spLocks noGrp="1"/>
          </p:cNvSpPr>
          <p:nvPr>
            <p:ph type="body" sz="quarter" idx="12" hasCustomPrompt="1"/>
          </p:nvPr>
        </p:nvSpPr>
        <p:spPr>
          <a:xfrm>
            <a:off x="768096" y="5564669"/>
            <a:ext cx="9983786" cy="528567"/>
          </a:xfrm>
        </p:spPr>
        <p:txBody>
          <a:bodyPr lIns="0">
            <a:noAutofit/>
          </a:bodyPr>
          <a:lstStyle>
            <a:lvl1pPr algn="l" fontAlgn="t">
              <a:lnSpc>
                <a:spcPct val="100000"/>
              </a:lnSpc>
              <a:spcBef>
                <a:spcPts val="0"/>
              </a:spcBef>
              <a:defRPr sz="1300"/>
            </a:lvl1pPr>
          </a:lstStyle>
          <a:p>
            <a:pPr lvl="0"/>
            <a:r>
              <a:rPr lang="en-US" dirty="0"/>
              <a:t>Click to edit Master text styles</a:t>
            </a:r>
          </a:p>
        </p:txBody>
      </p:sp>
      <p:sp>
        <p:nvSpPr>
          <p:cNvPr id="34" name="Picture Placeholder 19">
            <a:extLst>
              <a:ext uri="{FF2B5EF4-FFF2-40B4-BE49-F238E27FC236}">
                <a16:creationId xmlns:a16="http://schemas.microsoft.com/office/drawing/2014/main" id="{806BB0D3-072D-8D47-8C70-E1851CE928BD}"/>
              </a:ext>
            </a:extLst>
          </p:cNvPr>
          <p:cNvSpPr>
            <a:spLocks noGrp="1"/>
          </p:cNvSpPr>
          <p:nvPr>
            <p:ph type="pic" sz="quarter" idx="10"/>
          </p:nvPr>
        </p:nvSpPr>
        <p:spPr>
          <a:xfrm>
            <a:off x="768096" y="955256"/>
            <a:ext cx="2589212" cy="1106907"/>
          </a:xfrm>
        </p:spPr>
        <p:txBody>
          <a:bodyPr/>
          <a:lstStyle/>
          <a:p>
            <a:r>
              <a:rPr lang="en-US"/>
              <a:t>Click icon to add picture</a:t>
            </a:r>
            <a:endParaRPr lang="en-US" dirty="0"/>
          </a:p>
        </p:txBody>
      </p:sp>
      <p:sp>
        <p:nvSpPr>
          <p:cNvPr id="35" name="Rectangle 34">
            <a:extLst>
              <a:ext uri="{FF2B5EF4-FFF2-40B4-BE49-F238E27FC236}">
                <a16:creationId xmlns:a16="http://schemas.microsoft.com/office/drawing/2014/main" id="{C565B80A-580D-054A-A47B-A7433DB02574}"/>
              </a:ext>
            </a:extLst>
          </p:cNvPr>
          <p:cNvSpPr/>
          <p:nvPr/>
        </p:nvSpPr>
        <p:spPr>
          <a:xfrm>
            <a:off x="768097" y="4829530"/>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E32846F1-7A16-524E-98CA-4D4F833E63E6}"/>
              </a:ext>
            </a:extLst>
          </p:cNvPr>
          <p:cNvPicPr>
            <a:picLocks noChangeAspect="1"/>
          </p:cNvPicPr>
          <p:nvPr/>
        </p:nvPicPr>
        <p:blipFill>
          <a:blip r:embed="rId4"/>
          <a:stretch>
            <a:fillRect/>
          </a:stretch>
        </p:blipFill>
        <p:spPr>
          <a:xfrm>
            <a:off x="11437197" y="6356350"/>
            <a:ext cx="501650" cy="501650"/>
          </a:xfrm>
          <a:prstGeom prst="rect">
            <a:avLst/>
          </a:prstGeom>
        </p:spPr>
      </p:pic>
      <p:sp>
        <p:nvSpPr>
          <p:cNvPr id="2" name="Footer Placeholder 1">
            <a:extLst>
              <a:ext uri="{FF2B5EF4-FFF2-40B4-BE49-F238E27FC236}">
                <a16:creationId xmlns:a16="http://schemas.microsoft.com/office/drawing/2014/main" id="{7CC62E7F-282B-48B1-B108-B32B3016C36E}"/>
              </a:ext>
            </a:extLst>
          </p:cNvPr>
          <p:cNvSpPr>
            <a:spLocks noGrp="1"/>
          </p:cNvSpPr>
          <p:nvPr>
            <p:ph type="ftr" sz="quarter" idx="15"/>
          </p:nvPr>
        </p:nvSpPr>
        <p:spPr/>
        <p:txBody>
          <a:bodyPr/>
          <a:lstStyle/>
          <a:p>
            <a:r>
              <a:rPr lang="en-US"/>
              <a:t>Copyright © 2020, Oracle and/or its affiliates  |  Internal</a:t>
            </a:r>
            <a:endParaRPr lang="en-US" dirty="0"/>
          </a:p>
        </p:txBody>
      </p:sp>
      <p:sp>
        <p:nvSpPr>
          <p:cNvPr id="3" name="Slide Number Placeholder 2">
            <a:extLst>
              <a:ext uri="{FF2B5EF4-FFF2-40B4-BE49-F238E27FC236}">
                <a16:creationId xmlns:a16="http://schemas.microsoft.com/office/drawing/2014/main" id="{904A5CEE-4E2B-4A73-B504-17B364D970CF}"/>
              </a:ext>
            </a:extLst>
          </p:cNvPr>
          <p:cNvSpPr>
            <a:spLocks noGrp="1"/>
          </p:cNvSpPr>
          <p:nvPr>
            <p:ph type="sldNum" sz="quarter" idx="16"/>
          </p:nvPr>
        </p:nvSpPr>
        <p:spPr/>
        <p:txBody>
          <a:body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3444553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p:cSld name="Dark Quote with picture">
    <p:spTree>
      <p:nvGrpSpPr>
        <p:cNvPr id="1" name=""/>
        <p:cNvGrpSpPr/>
        <p:nvPr/>
      </p:nvGrpSpPr>
      <p:grpSpPr>
        <a:xfrm>
          <a:off x="0" y="0"/>
          <a:ext cx="0" cy="0"/>
          <a:chOff x="0" y="0"/>
          <a:chExt cx="0" cy="0"/>
        </a:xfrm>
      </p:grpSpPr>
      <p:pic>
        <p:nvPicPr>
          <p:cNvPr id="9" name="Picture 8" descr="A person looking at the camera&#10;&#10;Description automatically generated">
            <a:extLst>
              <a:ext uri="{FF2B5EF4-FFF2-40B4-BE49-F238E27FC236}">
                <a16:creationId xmlns:a16="http://schemas.microsoft.com/office/drawing/2014/main" id="{4E879062-D42A-C24B-9506-CFFED71D4022}"/>
              </a:ext>
            </a:extLst>
          </p:cNvPr>
          <p:cNvPicPr>
            <a:picLocks noChangeAspect="1"/>
          </p:cNvPicPr>
          <p:nvPr/>
        </p:nvPicPr>
        <p:blipFill rotWithShape="1">
          <a:blip r:embed="rId2">
            <a:extLst>
              <a:ext uri="{28A0092B-C50C-407E-A947-70E740481C1C}">
                <a14:useLocalDpi xmlns:a14="http://schemas.microsoft.com/office/drawing/2010/main" val="0"/>
              </a:ext>
            </a:extLst>
          </a:blip>
          <a:srcRect l="12447"/>
          <a:stretch/>
        </p:blipFill>
        <p:spPr>
          <a:xfrm>
            <a:off x="0" y="254000"/>
            <a:ext cx="5133848" cy="6626102"/>
          </a:xfrm>
          <a:prstGeom prst="rect">
            <a:avLst/>
          </a:prstGeom>
        </p:spPr>
      </p:pic>
      <p:sp>
        <p:nvSpPr>
          <p:cNvPr id="6" name="Picture Placeholder 5">
            <a:extLst>
              <a:ext uri="{FF2B5EF4-FFF2-40B4-BE49-F238E27FC236}">
                <a16:creationId xmlns:a16="http://schemas.microsoft.com/office/drawing/2014/main" id="{DBBD2CF4-1E90-A941-8678-001223FD4124}"/>
              </a:ext>
            </a:extLst>
          </p:cNvPr>
          <p:cNvSpPr>
            <a:spLocks noGrp="1"/>
          </p:cNvSpPr>
          <p:nvPr>
            <p:ph type="pic" sz="quarter" idx="10"/>
          </p:nvPr>
        </p:nvSpPr>
        <p:spPr>
          <a:xfrm>
            <a:off x="0" y="254000"/>
            <a:ext cx="5133848" cy="6626102"/>
          </a:xfrm>
        </p:spPr>
        <p:txBody>
          <a:bodyPr/>
          <a:lstStyle/>
          <a:p>
            <a:r>
              <a:rPr lang="en-US"/>
              <a:t>Click icon to add picture</a:t>
            </a:r>
            <a:endParaRPr lang="en-US" dirty="0"/>
          </a:p>
        </p:txBody>
      </p:sp>
      <p:pic>
        <p:nvPicPr>
          <p:cNvPr id="16" name="Picture 15">
            <a:extLst>
              <a:ext uri="{FF2B5EF4-FFF2-40B4-BE49-F238E27FC236}">
                <a16:creationId xmlns:a16="http://schemas.microsoft.com/office/drawing/2014/main" id="{655F6A82-2EA7-8C4D-A6E5-04849642E6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23" name="Text Placeholder 26">
            <a:extLst>
              <a:ext uri="{FF2B5EF4-FFF2-40B4-BE49-F238E27FC236}">
                <a16:creationId xmlns:a16="http://schemas.microsoft.com/office/drawing/2014/main" id="{660ACC2F-3202-B843-8CCE-6D68B1FAAF09}"/>
              </a:ext>
            </a:extLst>
          </p:cNvPr>
          <p:cNvSpPr>
            <a:spLocks noGrp="1"/>
          </p:cNvSpPr>
          <p:nvPr>
            <p:ph type="body" sz="quarter" idx="11" hasCustomPrompt="1"/>
          </p:nvPr>
        </p:nvSpPr>
        <p:spPr>
          <a:xfrm>
            <a:off x="5430545" y="4661231"/>
            <a:ext cx="6315978" cy="218094"/>
          </a:xfrm>
        </p:spPr>
        <p:txBody>
          <a:bodyPr lIns="0">
            <a:noAutofit/>
          </a:bodyPr>
          <a:lstStyle>
            <a:lvl1pPr algn="l" fontAlgn="t">
              <a:lnSpc>
                <a:spcPct val="100000"/>
              </a:lnSpc>
              <a:spcBef>
                <a:spcPts val="0"/>
              </a:spcBef>
              <a:defRPr sz="1400" b="1" i="0">
                <a:latin typeface="Oracle Sans" panose="020B0503020204020204" pitchFamily="34" charset="0"/>
                <a:cs typeface="Oracle Sans" panose="020B0503020204020204" pitchFamily="34" charset="0"/>
              </a:defRPr>
            </a:lvl1pPr>
          </a:lstStyle>
          <a:p>
            <a:pPr lvl="0"/>
            <a:r>
              <a:rPr lang="en-US" dirty="0"/>
              <a:t>Lorem ipsum</a:t>
            </a:r>
          </a:p>
        </p:txBody>
      </p:sp>
      <p:sp>
        <p:nvSpPr>
          <p:cNvPr id="24" name="Text Placeholder 26">
            <a:extLst>
              <a:ext uri="{FF2B5EF4-FFF2-40B4-BE49-F238E27FC236}">
                <a16:creationId xmlns:a16="http://schemas.microsoft.com/office/drawing/2014/main" id="{63B99ECC-6BAB-0F46-88DB-26AE80C3434F}"/>
              </a:ext>
            </a:extLst>
          </p:cNvPr>
          <p:cNvSpPr>
            <a:spLocks noGrp="1"/>
          </p:cNvSpPr>
          <p:nvPr>
            <p:ph type="body" sz="quarter" idx="12" hasCustomPrompt="1"/>
          </p:nvPr>
        </p:nvSpPr>
        <p:spPr>
          <a:xfrm>
            <a:off x="5430545" y="4952092"/>
            <a:ext cx="6315978" cy="528567"/>
          </a:xfrm>
        </p:spPr>
        <p:txBody>
          <a:bodyPr lIns="0">
            <a:noAutofit/>
          </a:bodyPr>
          <a:lstStyle>
            <a:lvl1pPr algn="l" fontAlgn="t">
              <a:lnSpc>
                <a:spcPct val="100000"/>
              </a:lnSpc>
              <a:spcBef>
                <a:spcPts val="0"/>
              </a:spcBef>
              <a:defRPr sz="1300"/>
            </a:lvl1pPr>
          </a:lstStyle>
          <a:p>
            <a:pPr lvl="0"/>
            <a:r>
              <a:rPr lang="en-US" dirty="0"/>
              <a:t>Click to edit Master text styles</a:t>
            </a:r>
          </a:p>
        </p:txBody>
      </p:sp>
      <p:sp>
        <p:nvSpPr>
          <p:cNvPr id="25" name="Text Placeholder 26">
            <a:extLst>
              <a:ext uri="{FF2B5EF4-FFF2-40B4-BE49-F238E27FC236}">
                <a16:creationId xmlns:a16="http://schemas.microsoft.com/office/drawing/2014/main" id="{38A1ED2B-730F-DB4F-8E69-07241B0A4987}"/>
              </a:ext>
            </a:extLst>
          </p:cNvPr>
          <p:cNvSpPr>
            <a:spLocks noGrp="1"/>
          </p:cNvSpPr>
          <p:nvPr>
            <p:ph type="body" sz="quarter" idx="13" hasCustomPrompt="1"/>
          </p:nvPr>
        </p:nvSpPr>
        <p:spPr>
          <a:xfrm>
            <a:off x="5430545" y="1850640"/>
            <a:ext cx="6315978" cy="2251537"/>
          </a:xfrm>
        </p:spPr>
        <p:txBody>
          <a:bodyPr lIns="0">
            <a:noAutofit/>
          </a:bodyPr>
          <a:lstStyle>
            <a:lvl1pPr algn="l" fontAlgn="t">
              <a:lnSpc>
                <a:spcPct val="100000"/>
              </a:lnSpc>
              <a:spcBef>
                <a:spcPts val="0"/>
              </a:spcBef>
              <a:defRPr sz="3200" b="1" i="0">
                <a:latin typeface="Oracle Sans" panose="020B0503020204020204" pitchFamily="34" charset="0"/>
                <a:cs typeface="Oracle Sans" panose="020B0503020204020204" pitchFamily="34" charset="0"/>
              </a:defRPr>
            </a:lvl1pPr>
          </a:lstStyle>
          <a:p>
            <a:pPr lvl="0"/>
            <a:r>
              <a:rPr lang="en-US" dirty="0"/>
              <a:t>“Click to type customer or partner quote surrounded by quotation marks.”</a:t>
            </a:r>
          </a:p>
        </p:txBody>
      </p:sp>
      <p:sp>
        <p:nvSpPr>
          <p:cNvPr id="26" name="Rectangle 25">
            <a:extLst>
              <a:ext uri="{FF2B5EF4-FFF2-40B4-BE49-F238E27FC236}">
                <a16:creationId xmlns:a16="http://schemas.microsoft.com/office/drawing/2014/main" id="{244BA13B-C4E1-6147-9655-829168E5E266}"/>
              </a:ext>
            </a:extLst>
          </p:cNvPr>
          <p:cNvSpPr/>
          <p:nvPr/>
        </p:nvSpPr>
        <p:spPr>
          <a:xfrm>
            <a:off x="5430546" y="4342634"/>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65E12F1A-E94A-0A4E-A3DE-82C421C99EAB}"/>
              </a:ext>
            </a:extLst>
          </p:cNvPr>
          <p:cNvPicPr>
            <a:picLocks noChangeAspect="1"/>
          </p:cNvPicPr>
          <p:nvPr/>
        </p:nvPicPr>
        <p:blipFill>
          <a:blip r:embed="rId4"/>
          <a:stretch>
            <a:fillRect/>
          </a:stretch>
        </p:blipFill>
        <p:spPr>
          <a:xfrm>
            <a:off x="11437197" y="6356350"/>
            <a:ext cx="501650" cy="501650"/>
          </a:xfrm>
          <a:prstGeom prst="rect">
            <a:avLst/>
          </a:prstGeom>
        </p:spPr>
      </p:pic>
      <p:sp>
        <p:nvSpPr>
          <p:cNvPr id="2" name="Footer Placeholder 1">
            <a:extLst>
              <a:ext uri="{FF2B5EF4-FFF2-40B4-BE49-F238E27FC236}">
                <a16:creationId xmlns:a16="http://schemas.microsoft.com/office/drawing/2014/main" id="{B43CB455-1A65-4638-A09E-2C0F6C4FCCD1}"/>
              </a:ext>
            </a:extLst>
          </p:cNvPr>
          <p:cNvSpPr>
            <a:spLocks noGrp="1"/>
          </p:cNvSpPr>
          <p:nvPr>
            <p:ph type="ftr" sz="quarter" idx="14"/>
          </p:nvPr>
        </p:nvSpPr>
        <p:spPr/>
        <p:txBody>
          <a:bodyPr/>
          <a:lstStyle>
            <a:lvl1pPr>
              <a:defRPr>
                <a:solidFill>
                  <a:srgbClr val="8B8078"/>
                </a:solidFill>
              </a:defRPr>
            </a:lvl1pPr>
          </a:lstStyle>
          <a:p>
            <a:r>
              <a:rPr lang="en-US"/>
              <a:t>Copyright © 2020, Oracle and/or its affiliates  |  Internal</a:t>
            </a:r>
            <a:endParaRPr lang="en-US" dirty="0"/>
          </a:p>
        </p:txBody>
      </p:sp>
      <p:sp>
        <p:nvSpPr>
          <p:cNvPr id="3" name="Slide Number Placeholder 2">
            <a:extLst>
              <a:ext uri="{FF2B5EF4-FFF2-40B4-BE49-F238E27FC236}">
                <a16:creationId xmlns:a16="http://schemas.microsoft.com/office/drawing/2014/main" id="{9DAE9173-05B9-4760-A0D4-0486B3A93CA4}"/>
              </a:ext>
            </a:extLst>
          </p:cNvPr>
          <p:cNvSpPr>
            <a:spLocks noGrp="1"/>
          </p:cNvSpPr>
          <p:nvPr>
            <p:ph type="sldNum" sz="quarter" idx="15"/>
          </p:nvPr>
        </p:nvSpPr>
        <p:spPr/>
        <p:txBody>
          <a:bodyPr/>
          <a:lstStyle>
            <a:lvl1pPr>
              <a:defRPr>
                <a:solidFill>
                  <a:srgbClr val="8B8078"/>
                </a:solidFill>
              </a:defRPr>
            </a:lvl1p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35211740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p:cSld name="Dark Quote with picture border">
    <p:spTree>
      <p:nvGrpSpPr>
        <p:cNvPr id="1" name=""/>
        <p:cNvGrpSpPr/>
        <p:nvPr/>
      </p:nvGrpSpPr>
      <p:grpSpPr>
        <a:xfrm>
          <a:off x="0" y="0"/>
          <a:ext cx="0" cy="0"/>
          <a:chOff x="0" y="0"/>
          <a:chExt cx="0" cy="0"/>
        </a:xfrm>
      </p:grpSpPr>
      <p:pic>
        <p:nvPicPr>
          <p:cNvPr id="15" name="Picture 14" descr="A picture containing table, elephant, clothing&#10;&#10;Description automatically generated">
            <a:extLst>
              <a:ext uri="{FF2B5EF4-FFF2-40B4-BE49-F238E27FC236}">
                <a16:creationId xmlns:a16="http://schemas.microsoft.com/office/drawing/2014/main" id="{94572D87-83C8-4D60-8607-77A65AD0003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1" y="0"/>
            <a:ext cx="12192000" cy="6858000"/>
          </a:xfrm>
          <a:custGeom>
            <a:avLst/>
            <a:gdLst>
              <a:gd name="connsiteX0" fmla="*/ 722372 w 12192000"/>
              <a:gd name="connsiteY0" fmla="*/ 587874 h 6858000"/>
              <a:gd name="connsiteX1" fmla="*/ 722372 w 12192000"/>
              <a:gd name="connsiteY1" fmla="*/ 6270127 h 6858000"/>
              <a:gd name="connsiteX2" fmla="*/ 11469630 w 12192000"/>
              <a:gd name="connsiteY2" fmla="*/ 6270127 h 6858000"/>
              <a:gd name="connsiteX3" fmla="*/ 11469630 w 12192000"/>
              <a:gd name="connsiteY3" fmla="*/ 587874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722372" y="587874"/>
                </a:moveTo>
                <a:lnTo>
                  <a:pt x="722372" y="6270127"/>
                </a:lnTo>
                <a:lnTo>
                  <a:pt x="11469630" y="6270127"/>
                </a:lnTo>
                <a:lnTo>
                  <a:pt x="11469630" y="587874"/>
                </a:lnTo>
                <a:close/>
                <a:moveTo>
                  <a:pt x="0" y="0"/>
                </a:moveTo>
                <a:lnTo>
                  <a:pt x="12192000" y="0"/>
                </a:lnTo>
                <a:lnTo>
                  <a:pt x="12192000" y="6858000"/>
                </a:lnTo>
                <a:lnTo>
                  <a:pt x="0" y="6858000"/>
                </a:lnTo>
                <a:close/>
              </a:path>
            </a:pathLst>
          </a:custGeom>
        </p:spPr>
      </p:pic>
      <p:sp>
        <p:nvSpPr>
          <p:cNvPr id="20" name="Rectangle 19">
            <a:extLst>
              <a:ext uri="{FF2B5EF4-FFF2-40B4-BE49-F238E27FC236}">
                <a16:creationId xmlns:a16="http://schemas.microsoft.com/office/drawing/2014/main" id="{DD9CD23F-B20E-499B-9C1E-B99F1B32803A}"/>
              </a:ext>
            </a:extLst>
          </p:cNvPr>
          <p:cNvSpPr/>
          <p:nvPr/>
        </p:nvSpPr>
        <p:spPr>
          <a:xfrm>
            <a:off x="11356270" y="5494436"/>
            <a:ext cx="101516"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 Placeholder 26">
            <a:extLst>
              <a:ext uri="{FF2B5EF4-FFF2-40B4-BE49-F238E27FC236}">
                <a16:creationId xmlns:a16="http://schemas.microsoft.com/office/drawing/2014/main" id="{F65EEC53-4965-C84F-B964-03CF9283D56E}"/>
              </a:ext>
            </a:extLst>
          </p:cNvPr>
          <p:cNvSpPr>
            <a:spLocks noGrp="1"/>
          </p:cNvSpPr>
          <p:nvPr>
            <p:ph type="body" sz="quarter" idx="13" hasCustomPrompt="1"/>
          </p:nvPr>
        </p:nvSpPr>
        <p:spPr>
          <a:xfrm>
            <a:off x="1530214" y="1101969"/>
            <a:ext cx="9165494" cy="2975336"/>
          </a:xfrm>
        </p:spPr>
        <p:txBody>
          <a:bodyPr lIns="0" anchor="b">
            <a:noAutofit/>
          </a:bodyPr>
          <a:lstStyle>
            <a:lvl1pPr algn="l" fontAlgn="t">
              <a:lnSpc>
                <a:spcPct val="100000"/>
              </a:lnSpc>
              <a:spcBef>
                <a:spcPts val="0"/>
              </a:spcBef>
              <a:defRPr sz="3200" b="1" i="0">
                <a:latin typeface="Oracle Sans" panose="020B0503020204020204" pitchFamily="34" charset="0"/>
                <a:cs typeface="Oracle Sans" panose="020B0503020204020204" pitchFamily="34" charset="0"/>
              </a:defRPr>
            </a:lvl1pPr>
          </a:lstStyle>
          <a:p>
            <a:pPr lvl="0"/>
            <a:r>
              <a:rPr lang="en-US" dirty="0"/>
              <a:t>“Click to type customer or partner quote surrounded by quotation marks.”</a:t>
            </a:r>
          </a:p>
        </p:txBody>
      </p:sp>
      <p:sp>
        <p:nvSpPr>
          <p:cNvPr id="31" name="Text Placeholder 26">
            <a:extLst>
              <a:ext uri="{FF2B5EF4-FFF2-40B4-BE49-F238E27FC236}">
                <a16:creationId xmlns:a16="http://schemas.microsoft.com/office/drawing/2014/main" id="{1AD57123-EDE4-954E-9A92-A3083B1C27DB}"/>
              </a:ext>
            </a:extLst>
          </p:cNvPr>
          <p:cNvSpPr>
            <a:spLocks noGrp="1"/>
          </p:cNvSpPr>
          <p:nvPr>
            <p:ph type="body" sz="quarter" idx="14" hasCustomPrompt="1"/>
          </p:nvPr>
        </p:nvSpPr>
        <p:spPr>
          <a:xfrm>
            <a:off x="1530214" y="4637490"/>
            <a:ext cx="9165494" cy="249346"/>
          </a:xfrm>
        </p:spPr>
        <p:txBody>
          <a:bodyPr lIns="0">
            <a:noAutofit/>
          </a:bodyPr>
          <a:lstStyle>
            <a:lvl1pPr algn="l" fontAlgn="t">
              <a:lnSpc>
                <a:spcPct val="100000"/>
              </a:lnSpc>
              <a:spcBef>
                <a:spcPts val="0"/>
              </a:spcBef>
              <a:defRPr sz="1400" b="1" i="0">
                <a:latin typeface="Oracle Sans" panose="020B0503020204020204" pitchFamily="34" charset="0"/>
                <a:cs typeface="Oracle Sans" panose="020B0503020204020204" pitchFamily="34" charset="0"/>
              </a:defRPr>
            </a:lvl1pPr>
          </a:lstStyle>
          <a:p>
            <a:pPr lvl="0"/>
            <a:r>
              <a:rPr lang="en-US" dirty="0"/>
              <a:t>Lorem ipsum</a:t>
            </a:r>
          </a:p>
        </p:txBody>
      </p:sp>
      <p:sp>
        <p:nvSpPr>
          <p:cNvPr id="32" name="Text Placeholder 26">
            <a:extLst>
              <a:ext uri="{FF2B5EF4-FFF2-40B4-BE49-F238E27FC236}">
                <a16:creationId xmlns:a16="http://schemas.microsoft.com/office/drawing/2014/main" id="{9C7075CA-1EBB-F043-A768-C5814E1A5845}"/>
              </a:ext>
            </a:extLst>
          </p:cNvPr>
          <p:cNvSpPr>
            <a:spLocks noGrp="1"/>
          </p:cNvSpPr>
          <p:nvPr>
            <p:ph type="body" sz="quarter" idx="12" hasCustomPrompt="1"/>
          </p:nvPr>
        </p:nvSpPr>
        <p:spPr>
          <a:xfrm>
            <a:off x="1530214" y="4962513"/>
            <a:ext cx="9165494" cy="528567"/>
          </a:xfrm>
        </p:spPr>
        <p:txBody>
          <a:bodyPr lIns="0">
            <a:noAutofit/>
          </a:bodyPr>
          <a:lstStyle>
            <a:lvl1pPr algn="l" fontAlgn="t">
              <a:lnSpc>
                <a:spcPct val="100000"/>
              </a:lnSpc>
              <a:spcBef>
                <a:spcPts val="0"/>
              </a:spcBef>
              <a:defRPr sz="1300"/>
            </a:lvl1pPr>
          </a:lstStyle>
          <a:p>
            <a:pPr lvl="0"/>
            <a:r>
              <a:rPr lang="en-US" dirty="0"/>
              <a:t>Click to edit Master text styles</a:t>
            </a:r>
          </a:p>
        </p:txBody>
      </p:sp>
      <p:sp>
        <p:nvSpPr>
          <p:cNvPr id="33" name="Rectangle 32">
            <a:extLst>
              <a:ext uri="{FF2B5EF4-FFF2-40B4-BE49-F238E27FC236}">
                <a16:creationId xmlns:a16="http://schemas.microsoft.com/office/drawing/2014/main" id="{BBC74FEB-50F3-4449-8D38-99E6A564975E}"/>
              </a:ext>
            </a:extLst>
          </p:cNvPr>
          <p:cNvSpPr/>
          <p:nvPr/>
        </p:nvSpPr>
        <p:spPr>
          <a:xfrm>
            <a:off x="1530215" y="4303694"/>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Slide Number Placeholder 1">
            <a:extLst>
              <a:ext uri="{FF2B5EF4-FFF2-40B4-BE49-F238E27FC236}">
                <a16:creationId xmlns:a16="http://schemas.microsoft.com/office/drawing/2014/main" id="{066F36DD-F60C-6546-9240-CD06125DC852}"/>
              </a:ext>
            </a:extLst>
          </p:cNvPr>
          <p:cNvSpPr>
            <a:spLocks noGrp="1"/>
          </p:cNvSpPr>
          <p:nvPr>
            <p:ph type="sldNum" sz="quarter" idx="16"/>
          </p:nvPr>
        </p:nvSpPr>
        <p:spPr>
          <a:xfrm>
            <a:off x="633621" y="6349718"/>
            <a:ext cx="386443" cy="365125"/>
          </a:xfrm>
          <a:prstGeom prst="rect">
            <a:avLst/>
          </a:prstGeom>
        </p:spPr>
        <p:txBody>
          <a:bodyPr/>
          <a:lstStyle>
            <a:lvl1pPr>
              <a:defRPr>
                <a:solidFill>
                  <a:schemeClr val="bg1"/>
                </a:solidFill>
              </a:defRPr>
            </a:lvl1pPr>
          </a:lstStyle>
          <a:p>
            <a:fld id="{7C371504-33D9-B044-8C50-620C44A06CB1}" type="slidenum">
              <a:rPr lang="en-US" smtClean="0"/>
              <a:pPr/>
              <a:t>‹#›</a:t>
            </a:fld>
            <a:endParaRPr lang="en-US" dirty="0"/>
          </a:p>
        </p:txBody>
      </p:sp>
      <p:sp>
        <p:nvSpPr>
          <p:cNvPr id="13" name="TextBox 12">
            <a:extLst>
              <a:ext uri="{FF2B5EF4-FFF2-40B4-BE49-F238E27FC236}">
                <a16:creationId xmlns:a16="http://schemas.microsoft.com/office/drawing/2014/main" id="{9272AD2F-E71B-794F-9680-FD1C16A0CC41}"/>
              </a:ext>
            </a:extLst>
          </p:cNvPr>
          <p:cNvSpPr txBox="1"/>
          <p:nvPr/>
        </p:nvSpPr>
        <p:spPr>
          <a:xfrm>
            <a:off x="944517" y="6415801"/>
            <a:ext cx="5984422" cy="246221"/>
          </a:xfrm>
          <a:prstGeom prst="rect">
            <a:avLst/>
          </a:prstGeom>
          <a:noFill/>
        </p:spPr>
        <p:txBody>
          <a:bodyPr wrap="square" rtlCol="0" anchor="ctr">
            <a:spAutoFit/>
          </a:bodyPr>
          <a:lstStyle/>
          <a:p>
            <a:r>
              <a:rPr lang="en-US" sz="1000" dirty="0">
                <a:solidFill>
                  <a:schemeClr val="bg1"/>
                </a:solidFill>
                <a:latin typeface="Oracle Sans" panose="020B0503020204020204" pitchFamily="34" charset="0"/>
                <a:cs typeface="Oracle Sans" panose="020B0503020204020204" pitchFamily="34" charset="0"/>
              </a:rPr>
              <a:t>Confidential – Oracle Internal/Restricted/Highly Restricted</a:t>
            </a:r>
          </a:p>
        </p:txBody>
      </p:sp>
      <p:pic>
        <p:nvPicPr>
          <p:cNvPr id="14" name="Picture 13">
            <a:extLst>
              <a:ext uri="{FF2B5EF4-FFF2-40B4-BE49-F238E27FC236}">
                <a16:creationId xmlns:a16="http://schemas.microsoft.com/office/drawing/2014/main" id="{5AF76C97-2AF5-984A-BC34-9ABED7D388BA}"/>
              </a:ext>
            </a:extLst>
          </p:cNvPr>
          <p:cNvPicPr>
            <a:picLocks noChangeAspect="1"/>
          </p:cNvPicPr>
          <p:nvPr/>
        </p:nvPicPr>
        <p:blipFill>
          <a:blip r:embed="rId3"/>
          <a:stretch>
            <a:fillRect/>
          </a:stretch>
        </p:blipFill>
        <p:spPr>
          <a:xfrm>
            <a:off x="11437197" y="6356350"/>
            <a:ext cx="501650" cy="501650"/>
          </a:xfrm>
          <a:prstGeom prst="rect">
            <a:avLst/>
          </a:prstGeom>
        </p:spPr>
      </p:pic>
    </p:spTree>
    <p:extLst>
      <p:ext uri="{BB962C8B-B14F-4D97-AF65-F5344CB8AC3E}">
        <p14:creationId xmlns:p14="http://schemas.microsoft.com/office/powerpoint/2010/main" val="3768106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p:cSld name="Dark Title-only">
    <p:spTree>
      <p:nvGrpSpPr>
        <p:cNvPr id="1" name=""/>
        <p:cNvGrpSpPr/>
        <p:nvPr/>
      </p:nvGrpSpPr>
      <p:grpSpPr>
        <a:xfrm>
          <a:off x="0" y="0"/>
          <a:ext cx="0" cy="0"/>
          <a:chOff x="0" y="0"/>
          <a:chExt cx="0" cy="0"/>
        </a:xfrm>
      </p:grpSpPr>
      <p:pic>
        <p:nvPicPr>
          <p:cNvPr id="5" name="Picture 4" descr="A close up of an animal&#10;&#10;Description automatically generated">
            <a:extLst>
              <a:ext uri="{FF2B5EF4-FFF2-40B4-BE49-F238E27FC236}">
                <a16:creationId xmlns:a16="http://schemas.microsoft.com/office/drawing/2014/main" id="{EFB9E9CD-D1E8-2941-B6E9-04C71E3BFC82}"/>
              </a:ext>
            </a:extLst>
          </p:cNvPr>
          <p:cNvPicPr>
            <a:picLocks noChangeAspect="1"/>
          </p:cNvPicPr>
          <p:nvPr/>
        </p:nvPicPr>
        <p:blipFill rotWithShape="1">
          <a:blip r:embed="rId2">
            <a:alphaModFix amt="20000"/>
            <a:extLst>
              <a:ext uri="{28A0092B-C50C-407E-A947-70E740481C1C}">
                <a14:useLocalDpi xmlns:a14="http://schemas.microsoft.com/office/drawing/2010/main" val="0"/>
              </a:ext>
            </a:extLst>
          </a:blip>
          <a:srcRect r="29573" b="25625"/>
          <a:stretch/>
        </p:blipFill>
        <p:spPr>
          <a:xfrm>
            <a:off x="6337183" y="4500749"/>
            <a:ext cx="5854818" cy="2357251"/>
          </a:xfrm>
          <a:prstGeom prst="rect">
            <a:avLst/>
          </a:prstGeom>
        </p:spPr>
      </p:pic>
      <p:pic>
        <p:nvPicPr>
          <p:cNvPr id="8" name="Picture 7">
            <a:extLst>
              <a:ext uri="{FF2B5EF4-FFF2-40B4-BE49-F238E27FC236}">
                <a16:creationId xmlns:a16="http://schemas.microsoft.com/office/drawing/2014/main" id="{D80E6547-E553-8B4C-B613-A55206049B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6" y="783026"/>
            <a:ext cx="9887834" cy="844095"/>
          </a:xfrm>
        </p:spPr>
        <p:txBody>
          <a:bodyPr vert="horz" lIns="0" tIns="45720" rIns="0" bIns="4572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Title-Only Layout </a:t>
            </a:r>
          </a:p>
        </p:txBody>
      </p:sp>
      <p:sp>
        <p:nvSpPr>
          <p:cNvPr id="10" name="Rectangle 9">
            <a:extLst>
              <a:ext uri="{FF2B5EF4-FFF2-40B4-BE49-F238E27FC236}">
                <a16:creationId xmlns:a16="http://schemas.microsoft.com/office/drawing/2014/main" id="{324354AA-8715-3B44-8031-FEACECD4374F}"/>
              </a:ext>
            </a:extLst>
          </p:cNvPr>
          <p:cNvSpPr/>
          <p:nvPr/>
        </p:nvSpPr>
        <p:spPr>
          <a:xfrm>
            <a:off x="768096" y="186757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B0C223D3-3779-694D-9236-3435D6E11ECE}"/>
              </a:ext>
            </a:extLst>
          </p:cNvPr>
          <p:cNvPicPr>
            <a:picLocks noChangeAspect="1"/>
          </p:cNvPicPr>
          <p:nvPr/>
        </p:nvPicPr>
        <p:blipFill>
          <a:blip r:embed="rId4"/>
          <a:stretch>
            <a:fillRect/>
          </a:stretch>
        </p:blipFill>
        <p:spPr>
          <a:xfrm>
            <a:off x="11437197" y="6356350"/>
            <a:ext cx="501650" cy="501650"/>
          </a:xfrm>
          <a:prstGeom prst="rect">
            <a:avLst/>
          </a:prstGeom>
        </p:spPr>
      </p:pic>
      <p:sp>
        <p:nvSpPr>
          <p:cNvPr id="3" name="Footer Placeholder 2">
            <a:extLst>
              <a:ext uri="{FF2B5EF4-FFF2-40B4-BE49-F238E27FC236}">
                <a16:creationId xmlns:a16="http://schemas.microsoft.com/office/drawing/2014/main" id="{AD0E89AB-6D7B-49FA-ADF8-AEB0F9FA1872}"/>
              </a:ext>
            </a:extLst>
          </p:cNvPr>
          <p:cNvSpPr>
            <a:spLocks noGrp="1"/>
          </p:cNvSpPr>
          <p:nvPr>
            <p:ph type="ftr" sz="quarter" idx="10"/>
          </p:nvPr>
        </p:nvSpPr>
        <p:spPr/>
        <p:txBody>
          <a:bodyPr/>
          <a:lstStyle/>
          <a:p>
            <a:r>
              <a:rPr lang="en-US"/>
              <a:t>Copyright © 2020, Oracle and/or its affiliates  |  Internal</a:t>
            </a:r>
            <a:endParaRPr lang="en-US" dirty="0"/>
          </a:p>
        </p:txBody>
      </p:sp>
      <p:sp>
        <p:nvSpPr>
          <p:cNvPr id="4" name="Slide Number Placeholder 3">
            <a:extLst>
              <a:ext uri="{FF2B5EF4-FFF2-40B4-BE49-F238E27FC236}">
                <a16:creationId xmlns:a16="http://schemas.microsoft.com/office/drawing/2014/main" id="{EE2E12AE-F7AF-4B88-AFCF-500337337FB2}"/>
              </a:ext>
            </a:extLst>
          </p:cNvPr>
          <p:cNvSpPr>
            <a:spLocks noGrp="1"/>
          </p:cNvSpPr>
          <p:nvPr>
            <p:ph type="sldNum" sz="quarter" idx="11"/>
          </p:nvPr>
        </p:nvSpPr>
        <p:spPr/>
        <p:txBody>
          <a:body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4134976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type="secHead" preserve="1">
  <p:cSld name="Dark Title and single column">
    <p:spTree>
      <p:nvGrpSpPr>
        <p:cNvPr id="1" name=""/>
        <p:cNvGrpSpPr/>
        <p:nvPr/>
      </p:nvGrpSpPr>
      <p:grpSpPr>
        <a:xfrm>
          <a:off x="0" y="0"/>
          <a:ext cx="0" cy="0"/>
          <a:chOff x="0" y="0"/>
          <a:chExt cx="0" cy="0"/>
        </a:xfrm>
      </p:grpSpPr>
      <p:pic>
        <p:nvPicPr>
          <p:cNvPr id="5" name="Picture 4" descr="A close up of an animal&#10;&#10;Description automatically generated">
            <a:extLst>
              <a:ext uri="{FF2B5EF4-FFF2-40B4-BE49-F238E27FC236}">
                <a16:creationId xmlns:a16="http://schemas.microsoft.com/office/drawing/2014/main" id="{EFB9E9CD-D1E8-2941-B6E9-04C71E3BFC82}"/>
              </a:ext>
            </a:extLst>
          </p:cNvPr>
          <p:cNvPicPr>
            <a:picLocks noChangeAspect="1"/>
          </p:cNvPicPr>
          <p:nvPr/>
        </p:nvPicPr>
        <p:blipFill rotWithShape="1">
          <a:blip r:embed="rId2">
            <a:alphaModFix amt="20000"/>
            <a:extLst>
              <a:ext uri="{28A0092B-C50C-407E-A947-70E740481C1C}">
                <a14:useLocalDpi xmlns:a14="http://schemas.microsoft.com/office/drawing/2010/main" val="0"/>
              </a:ext>
            </a:extLst>
          </a:blip>
          <a:srcRect r="29573" b="25625"/>
          <a:stretch/>
        </p:blipFill>
        <p:spPr>
          <a:xfrm>
            <a:off x="6337183" y="4500749"/>
            <a:ext cx="5854818" cy="2357251"/>
          </a:xfrm>
          <a:prstGeom prst="rect">
            <a:avLst/>
          </a:prstGeom>
        </p:spPr>
      </p:pic>
      <p:pic>
        <p:nvPicPr>
          <p:cNvPr id="8" name="Picture 7">
            <a:extLst>
              <a:ext uri="{FF2B5EF4-FFF2-40B4-BE49-F238E27FC236}">
                <a16:creationId xmlns:a16="http://schemas.microsoft.com/office/drawing/2014/main" id="{D80E6547-E553-8B4C-B613-A55206049B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6" y="783026"/>
            <a:ext cx="9887834" cy="844095"/>
          </a:xfrm>
        </p:spPr>
        <p:txBody>
          <a:bodyPr vert="horz" lIns="0" tIns="45720" rIns="0" bIns="4572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Title and Subtitle Layout</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768095" y="2288559"/>
            <a:ext cx="9887835" cy="3360372"/>
          </a:xfrm>
        </p:spPr>
        <p:txBody>
          <a:bodyPr lIns="0" rIns="0">
            <a:noAutofit/>
          </a:bodyPr>
          <a:lstStyle>
            <a:lvl1pPr marL="0" indent="0">
              <a:lnSpc>
                <a:spcPct val="100000"/>
              </a:lnSpc>
              <a:spcBef>
                <a:spcPts val="0"/>
              </a:spcBef>
              <a:buNone/>
              <a:defRPr sz="1800" b="0" i="0" kern="0" spc="0" baseline="0">
                <a:solidFill>
                  <a:schemeClr val="bg1">
                    <a:lumMod val="85000"/>
                  </a:schemeClr>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 </a:t>
            </a:r>
            <a:r>
              <a:rPr lang="en-US" dirty="0" err="1"/>
              <a:t>Donec</a:t>
            </a:r>
            <a:r>
              <a:rPr lang="en-US" dirty="0"/>
              <a:t> </a:t>
            </a:r>
            <a:r>
              <a:rPr lang="en-US" dirty="0" err="1"/>
              <a:t>auctor</a:t>
            </a:r>
            <a:r>
              <a:rPr lang="en-US" dirty="0"/>
              <a:t> </a:t>
            </a:r>
            <a:r>
              <a:rPr lang="en-US" dirty="0" err="1"/>
              <a:t>metus</a:t>
            </a:r>
            <a:r>
              <a:rPr lang="en-US" dirty="0"/>
              <a:t> sed </a:t>
            </a:r>
            <a:r>
              <a:rPr lang="en-US" dirty="0" err="1"/>
              <a:t>velit</a:t>
            </a:r>
            <a:r>
              <a:rPr lang="en-US" dirty="0"/>
              <a:t> </a:t>
            </a:r>
            <a:r>
              <a:rPr lang="en-US" dirty="0" err="1"/>
              <a:t>imperdiet</a:t>
            </a:r>
            <a:r>
              <a:rPr lang="en-US" dirty="0"/>
              <a:t> </a:t>
            </a:r>
            <a:r>
              <a:rPr lang="en-US" dirty="0" err="1"/>
              <a:t>consectetur</a:t>
            </a:r>
            <a:r>
              <a:rPr lang="en-US" dirty="0"/>
              <a:t>. </a:t>
            </a:r>
            <a:r>
              <a:rPr lang="en-US" dirty="0" err="1"/>
              <a:t>Aenean</a:t>
            </a:r>
            <a:r>
              <a:rPr lang="en-US" dirty="0"/>
              <a:t> et </a:t>
            </a:r>
            <a:r>
              <a:rPr lang="en-US" dirty="0" err="1"/>
              <a:t>turpis</a:t>
            </a:r>
            <a:r>
              <a:rPr lang="en-US" dirty="0"/>
              <a:t> </a:t>
            </a:r>
            <a:r>
              <a:rPr lang="en-US" dirty="0" err="1"/>
              <a:t>sapien</a:t>
            </a:r>
            <a:r>
              <a:rPr lang="en-US" dirty="0"/>
              <a:t>.</a:t>
            </a:r>
          </a:p>
        </p:txBody>
      </p:sp>
      <p:sp>
        <p:nvSpPr>
          <p:cNvPr id="10" name="Rectangle 9">
            <a:extLst>
              <a:ext uri="{FF2B5EF4-FFF2-40B4-BE49-F238E27FC236}">
                <a16:creationId xmlns:a16="http://schemas.microsoft.com/office/drawing/2014/main" id="{324354AA-8715-3B44-8031-FEACECD4374F}"/>
              </a:ext>
            </a:extLst>
          </p:cNvPr>
          <p:cNvSpPr/>
          <p:nvPr/>
        </p:nvSpPr>
        <p:spPr>
          <a:xfrm>
            <a:off x="768096" y="186757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61078BDD-8EA2-624D-943D-2407A6AEE213}"/>
              </a:ext>
            </a:extLst>
          </p:cNvPr>
          <p:cNvPicPr>
            <a:picLocks noChangeAspect="1"/>
          </p:cNvPicPr>
          <p:nvPr/>
        </p:nvPicPr>
        <p:blipFill>
          <a:blip r:embed="rId4"/>
          <a:stretch>
            <a:fillRect/>
          </a:stretch>
        </p:blipFill>
        <p:spPr>
          <a:xfrm>
            <a:off x="11437197" y="6356350"/>
            <a:ext cx="501650" cy="501650"/>
          </a:xfrm>
          <a:prstGeom prst="rect">
            <a:avLst/>
          </a:prstGeom>
        </p:spPr>
      </p:pic>
      <p:sp>
        <p:nvSpPr>
          <p:cNvPr id="4" name="Footer Placeholder 3">
            <a:extLst>
              <a:ext uri="{FF2B5EF4-FFF2-40B4-BE49-F238E27FC236}">
                <a16:creationId xmlns:a16="http://schemas.microsoft.com/office/drawing/2014/main" id="{420263D7-266C-473E-8BFC-E503931B9349}"/>
              </a:ext>
            </a:extLst>
          </p:cNvPr>
          <p:cNvSpPr>
            <a:spLocks noGrp="1"/>
          </p:cNvSpPr>
          <p:nvPr>
            <p:ph type="ftr" sz="quarter" idx="10"/>
          </p:nvPr>
        </p:nvSpPr>
        <p:spPr/>
        <p:txBody>
          <a:bodyPr/>
          <a:lstStyle/>
          <a:p>
            <a:r>
              <a:rPr lang="en-US"/>
              <a:t>Copyright © 2020, Oracle and/or its affiliates  |  Internal</a:t>
            </a:r>
            <a:endParaRPr lang="en-US" dirty="0"/>
          </a:p>
        </p:txBody>
      </p:sp>
      <p:sp>
        <p:nvSpPr>
          <p:cNvPr id="6" name="Slide Number Placeholder 5">
            <a:extLst>
              <a:ext uri="{FF2B5EF4-FFF2-40B4-BE49-F238E27FC236}">
                <a16:creationId xmlns:a16="http://schemas.microsoft.com/office/drawing/2014/main" id="{6B2E0C3C-13B8-4CC1-ABD8-21EFBE4158B2}"/>
              </a:ext>
            </a:extLst>
          </p:cNvPr>
          <p:cNvSpPr>
            <a:spLocks noGrp="1"/>
          </p:cNvSpPr>
          <p:nvPr>
            <p:ph type="sldNum" sz="quarter" idx="11"/>
          </p:nvPr>
        </p:nvSpPr>
        <p:spPr/>
        <p:txBody>
          <a:body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3369134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p:cSld name="Dark Title with two column ">
    <p:spTree>
      <p:nvGrpSpPr>
        <p:cNvPr id="1" name=""/>
        <p:cNvGrpSpPr/>
        <p:nvPr/>
      </p:nvGrpSpPr>
      <p:grpSpPr>
        <a:xfrm>
          <a:off x="0" y="0"/>
          <a:ext cx="0" cy="0"/>
          <a:chOff x="0" y="0"/>
          <a:chExt cx="0" cy="0"/>
        </a:xfrm>
      </p:grpSpPr>
      <p:pic>
        <p:nvPicPr>
          <p:cNvPr id="25" name="Picture 24" descr="A close up of an animal&#10;&#10;Description automatically generated">
            <a:extLst>
              <a:ext uri="{FF2B5EF4-FFF2-40B4-BE49-F238E27FC236}">
                <a16:creationId xmlns:a16="http://schemas.microsoft.com/office/drawing/2014/main" id="{260AB3B5-6759-364A-B98F-4622117D774F}"/>
              </a:ext>
            </a:extLst>
          </p:cNvPr>
          <p:cNvPicPr>
            <a:picLocks noChangeAspect="1"/>
          </p:cNvPicPr>
          <p:nvPr/>
        </p:nvPicPr>
        <p:blipFill rotWithShape="1">
          <a:blip r:embed="rId2">
            <a:alphaModFix amt="20000"/>
            <a:extLst>
              <a:ext uri="{28A0092B-C50C-407E-A947-70E740481C1C}">
                <a14:useLocalDpi xmlns:a14="http://schemas.microsoft.com/office/drawing/2010/main" val="0"/>
              </a:ext>
            </a:extLst>
          </a:blip>
          <a:srcRect r="29573" b="25625"/>
          <a:stretch/>
        </p:blipFill>
        <p:spPr>
          <a:xfrm>
            <a:off x="6337183" y="4500749"/>
            <a:ext cx="5854818" cy="2357251"/>
          </a:xfrm>
          <a:prstGeom prst="rect">
            <a:avLst/>
          </a:prstGeom>
        </p:spPr>
      </p:pic>
      <p:sp>
        <p:nvSpPr>
          <p:cNvPr id="19" name="Title 1">
            <a:extLst>
              <a:ext uri="{FF2B5EF4-FFF2-40B4-BE49-F238E27FC236}">
                <a16:creationId xmlns:a16="http://schemas.microsoft.com/office/drawing/2014/main" id="{B46B041F-833F-AB4C-9680-F86574375A85}"/>
              </a:ext>
            </a:extLst>
          </p:cNvPr>
          <p:cNvSpPr>
            <a:spLocks noGrp="1"/>
          </p:cNvSpPr>
          <p:nvPr>
            <p:ph type="title" hasCustomPrompt="1"/>
          </p:nvPr>
        </p:nvSpPr>
        <p:spPr>
          <a:xfrm>
            <a:off x="768095" y="783026"/>
            <a:ext cx="10210297" cy="844095"/>
          </a:xfrm>
        </p:spPr>
        <p:txBody>
          <a:bodyPr vert="horz" lIns="0" tIns="45720" rIns="0" bIns="4572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Two Content Layout</a:t>
            </a:r>
          </a:p>
        </p:txBody>
      </p:sp>
      <p:pic>
        <p:nvPicPr>
          <p:cNvPr id="26" name="Picture 25">
            <a:extLst>
              <a:ext uri="{FF2B5EF4-FFF2-40B4-BE49-F238E27FC236}">
                <a16:creationId xmlns:a16="http://schemas.microsoft.com/office/drawing/2014/main" id="{6EF88010-6F25-0949-962C-71A71BBDD2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27" name="Rectangle 26">
            <a:extLst>
              <a:ext uri="{FF2B5EF4-FFF2-40B4-BE49-F238E27FC236}">
                <a16:creationId xmlns:a16="http://schemas.microsoft.com/office/drawing/2014/main" id="{CAE5D2D5-96D0-7047-93E6-327A01072B11}"/>
              </a:ext>
            </a:extLst>
          </p:cNvPr>
          <p:cNvSpPr/>
          <p:nvPr/>
        </p:nvSpPr>
        <p:spPr>
          <a:xfrm>
            <a:off x="768096" y="186757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 Placeholder 33">
            <a:extLst>
              <a:ext uri="{FF2B5EF4-FFF2-40B4-BE49-F238E27FC236}">
                <a16:creationId xmlns:a16="http://schemas.microsoft.com/office/drawing/2014/main" id="{AD7BD674-7999-F54A-88FF-3F982D477532}"/>
              </a:ext>
            </a:extLst>
          </p:cNvPr>
          <p:cNvSpPr>
            <a:spLocks noGrp="1"/>
          </p:cNvSpPr>
          <p:nvPr>
            <p:ph type="body" sz="quarter" idx="17"/>
          </p:nvPr>
        </p:nvSpPr>
        <p:spPr>
          <a:xfrm>
            <a:off x="768095" y="2289175"/>
            <a:ext cx="5029200" cy="3108325"/>
          </a:xfrm>
        </p:spPr>
        <p:txBody>
          <a:bodyPr>
            <a:noAutofit/>
          </a:bodyPr>
          <a:lstStyle>
            <a:lvl1pPr marL="282575" indent="-282575">
              <a:lnSpc>
                <a:spcPct val="100000"/>
              </a:lnSpc>
              <a:buFont typeface="Wingdings" pitchFamily="2" charset="2"/>
              <a:buChar char="§"/>
              <a:defRPr sz="1800" b="1" i="0">
                <a:latin typeface="Oracle Sans" panose="020B0503020204020204" pitchFamily="34" charset="0"/>
                <a:cs typeface="Oracle Sans" panose="020B0503020204020204" pitchFamily="34" charset="0"/>
              </a:defRPr>
            </a:lvl1pPr>
            <a:lvl2pPr marL="685800">
              <a:lnSpc>
                <a:spcPct val="100000"/>
              </a:lnSpc>
              <a:defRPr sz="1800"/>
            </a:lvl2pPr>
            <a:lvl3pPr>
              <a:lnSpc>
                <a:spcPct val="100000"/>
              </a:lnSpc>
              <a:defRPr sz="1800"/>
            </a:lvl3pPr>
            <a:lvl4pPr>
              <a:lnSpc>
                <a:spcPct val="100000"/>
              </a:lnSpc>
              <a:defRPr sz="1800"/>
            </a:lvl4pPr>
            <a:lvl5pPr>
              <a:lnSpc>
                <a:spcPct val="100000"/>
              </a:lnSpc>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6" name="Text Placeholder 33">
            <a:extLst>
              <a:ext uri="{FF2B5EF4-FFF2-40B4-BE49-F238E27FC236}">
                <a16:creationId xmlns:a16="http://schemas.microsoft.com/office/drawing/2014/main" id="{0A188CAD-EDD5-0B4B-ACA6-7BB921B67304}"/>
              </a:ext>
            </a:extLst>
          </p:cNvPr>
          <p:cNvSpPr>
            <a:spLocks noGrp="1"/>
          </p:cNvSpPr>
          <p:nvPr>
            <p:ph type="body" sz="quarter" idx="18"/>
          </p:nvPr>
        </p:nvSpPr>
        <p:spPr>
          <a:xfrm>
            <a:off x="5949192" y="2289175"/>
            <a:ext cx="5029200" cy="3108325"/>
          </a:xfrm>
        </p:spPr>
        <p:txBody>
          <a:bodyPr>
            <a:noAutofit/>
          </a:bodyPr>
          <a:lstStyle>
            <a:lvl1pPr marL="282575" indent="-282575">
              <a:lnSpc>
                <a:spcPct val="100000"/>
              </a:lnSpc>
              <a:buFont typeface="Wingdings" pitchFamily="2" charset="2"/>
              <a:buChar char="§"/>
              <a:defRPr sz="1800" b="1" i="0">
                <a:latin typeface="Oracle Sans" panose="020B0503020204020204" pitchFamily="34" charset="0"/>
                <a:cs typeface="Oracle Sans" panose="020B0503020204020204" pitchFamily="34" charset="0"/>
              </a:defRPr>
            </a:lvl1pPr>
            <a:lvl2pPr marL="685800">
              <a:lnSpc>
                <a:spcPct val="100000"/>
              </a:lnSpc>
              <a:defRPr sz="1800"/>
            </a:lvl2pPr>
            <a:lvl3pPr>
              <a:lnSpc>
                <a:spcPct val="100000"/>
              </a:lnSpc>
              <a:defRPr sz="1800"/>
            </a:lvl3pPr>
            <a:lvl4pPr>
              <a:lnSpc>
                <a:spcPct val="100000"/>
              </a:lnSpc>
              <a:defRPr sz="1800"/>
            </a:lvl4pPr>
            <a:lvl5pPr>
              <a:lnSpc>
                <a:spcPct val="100000"/>
              </a:lnSpc>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3" name="Picture 12">
            <a:extLst>
              <a:ext uri="{FF2B5EF4-FFF2-40B4-BE49-F238E27FC236}">
                <a16:creationId xmlns:a16="http://schemas.microsoft.com/office/drawing/2014/main" id="{4DA68151-38C2-F047-9B1D-873CB0266E4B}"/>
              </a:ext>
            </a:extLst>
          </p:cNvPr>
          <p:cNvPicPr>
            <a:picLocks noChangeAspect="1"/>
          </p:cNvPicPr>
          <p:nvPr/>
        </p:nvPicPr>
        <p:blipFill>
          <a:blip r:embed="rId4"/>
          <a:stretch>
            <a:fillRect/>
          </a:stretch>
        </p:blipFill>
        <p:spPr>
          <a:xfrm>
            <a:off x="11437197" y="6356350"/>
            <a:ext cx="501650" cy="501650"/>
          </a:xfrm>
          <a:prstGeom prst="rect">
            <a:avLst/>
          </a:prstGeom>
        </p:spPr>
      </p:pic>
      <p:sp>
        <p:nvSpPr>
          <p:cNvPr id="2" name="Footer Placeholder 1">
            <a:extLst>
              <a:ext uri="{FF2B5EF4-FFF2-40B4-BE49-F238E27FC236}">
                <a16:creationId xmlns:a16="http://schemas.microsoft.com/office/drawing/2014/main" id="{7A2A4872-B0A5-43FD-A327-341D445E6563}"/>
              </a:ext>
            </a:extLst>
          </p:cNvPr>
          <p:cNvSpPr>
            <a:spLocks noGrp="1"/>
          </p:cNvSpPr>
          <p:nvPr>
            <p:ph type="ftr" sz="quarter" idx="19"/>
          </p:nvPr>
        </p:nvSpPr>
        <p:spPr/>
        <p:txBody>
          <a:bodyPr/>
          <a:lstStyle/>
          <a:p>
            <a:r>
              <a:rPr lang="en-US"/>
              <a:t>Copyright © 2020, Oracle and/or its affiliates  |  Internal</a:t>
            </a:r>
            <a:endParaRPr lang="en-US" dirty="0"/>
          </a:p>
        </p:txBody>
      </p:sp>
      <p:sp>
        <p:nvSpPr>
          <p:cNvPr id="3" name="Slide Number Placeholder 2">
            <a:extLst>
              <a:ext uri="{FF2B5EF4-FFF2-40B4-BE49-F238E27FC236}">
                <a16:creationId xmlns:a16="http://schemas.microsoft.com/office/drawing/2014/main" id="{9B7BFA47-C221-4BA6-9841-6BFC2DFDFC49}"/>
              </a:ext>
            </a:extLst>
          </p:cNvPr>
          <p:cNvSpPr>
            <a:spLocks noGrp="1"/>
          </p:cNvSpPr>
          <p:nvPr>
            <p:ph type="sldNum" sz="quarter" idx="20"/>
          </p:nvPr>
        </p:nvSpPr>
        <p:spPr/>
        <p:txBody>
          <a:body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1052120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34">
                                            <p:txEl>
                                              <p:pRg st="0" end="0"/>
                                            </p:txEl>
                                          </p:spTgt>
                                        </p:tgtEl>
                                        <p:attrNameLst>
                                          <p:attrName>style.visibility</p:attrName>
                                        </p:attrNameLst>
                                      </p:cBhvr>
                                      <p:to>
                                        <p:strVal val="visible"/>
                                      </p:to>
                                    </p:set>
                                    <p:animEffect transition="in" filter="fade">
                                      <p:cBhvr>
                                        <p:cTn id="7" dur="500"/>
                                        <p:tgtEl>
                                          <p:spTgt spid="34">
                                            <p:txEl>
                                              <p:pRg st="0" end="0"/>
                                            </p:txEl>
                                          </p:spTgt>
                                        </p:tgtEl>
                                      </p:cBhvr>
                                    </p:animEffect>
                                  </p:childTnLst>
                                </p:cTn>
                              </p:par>
                              <p:par>
                                <p:cTn id="8" presetID="10" presetClass="entr" presetSubtype="0" fill="hold" grpId="0" nodeType="withEffect">
                                  <p:stCondLst>
                                    <p:cond delay="200"/>
                                  </p:stCondLst>
                                  <p:childTnLst>
                                    <p:set>
                                      <p:cBhvr>
                                        <p:cTn id="9" dur="1" fill="hold">
                                          <p:stCondLst>
                                            <p:cond delay="0"/>
                                          </p:stCondLst>
                                        </p:cTn>
                                        <p:tgtEl>
                                          <p:spTgt spid="34">
                                            <p:txEl>
                                              <p:pRg st="1" end="1"/>
                                            </p:txEl>
                                          </p:spTgt>
                                        </p:tgtEl>
                                        <p:attrNameLst>
                                          <p:attrName>style.visibility</p:attrName>
                                        </p:attrNameLst>
                                      </p:cBhvr>
                                      <p:to>
                                        <p:strVal val="visible"/>
                                      </p:to>
                                    </p:set>
                                    <p:animEffect transition="in" filter="fade">
                                      <p:cBhvr>
                                        <p:cTn id="10" dur="500"/>
                                        <p:tgtEl>
                                          <p:spTgt spid="34">
                                            <p:txEl>
                                              <p:pRg st="1" end="1"/>
                                            </p:txEl>
                                          </p:spTgt>
                                        </p:tgtEl>
                                      </p:cBhvr>
                                    </p:animEffect>
                                  </p:childTnLst>
                                </p:cTn>
                              </p:par>
                              <p:par>
                                <p:cTn id="11" presetID="10" presetClass="entr" presetSubtype="0" fill="hold" grpId="0" nodeType="withEffect">
                                  <p:stCondLst>
                                    <p:cond delay="200"/>
                                  </p:stCondLst>
                                  <p:childTnLst>
                                    <p:set>
                                      <p:cBhvr>
                                        <p:cTn id="12" dur="1" fill="hold">
                                          <p:stCondLst>
                                            <p:cond delay="0"/>
                                          </p:stCondLst>
                                        </p:cTn>
                                        <p:tgtEl>
                                          <p:spTgt spid="34">
                                            <p:txEl>
                                              <p:pRg st="2" end="2"/>
                                            </p:txEl>
                                          </p:spTgt>
                                        </p:tgtEl>
                                        <p:attrNameLst>
                                          <p:attrName>style.visibility</p:attrName>
                                        </p:attrNameLst>
                                      </p:cBhvr>
                                      <p:to>
                                        <p:strVal val="visible"/>
                                      </p:to>
                                    </p:set>
                                    <p:animEffect transition="in" filter="fade">
                                      <p:cBhvr>
                                        <p:cTn id="13" dur="500"/>
                                        <p:tgtEl>
                                          <p:spTgt spid="34">
                                            <p:txEl>
                                              <p:pRg st="2" end="2"/>
                                            </p:txEl>
                                          </p:spTgt>
                                        </p:tgtEl>
                                      </p:cBhvr>
                                    </p:animEffect>
                                  </p:childTnLst>
                                </p:cTn>
                              </p:par>
                              <p:par>
                                <p:cTn id="14" presetID="10" presetClass="entr" presetSubtype="0" fill="hold" grpId="0" nodeType="withEffect">
                                  <p:stCondLst>
                                    <p:cond delay="200"/>
                                  </p:stCondLst>
                                  <p:childTnLst>
                                    <p:set>
                                      <p:cBhvr>
                                        <p:cTn id="15" dur="1" fill="hold">
                                          <p:stCondLst>
                                            <p:cond delay="0"/>
                                          </p:stCondLst>
                                        </p:cTn>
                                        <p:tgtEl>
                                          <p:spTgt spid="34">
                                            <p:txEl>
                                              <p:pRg st="3" end="3"/>
                                            </p:txEl>
                                          </p:spTgt>
                                        </p:tgtEl>
                                        <p:attrNameLst>
                                          <p:attrName>style.visibility</p:attrName>
                                        </p:attrNameLst>
                                      </p:cBhvr>
                                      <p:to>
                                        <p:strVal val="visible"/>
                                      </p:to>
                                    </p:set>
                                    <p:animEffect transition="in" filter="fade">
                                      <p:cBhvr>
                                        <p:cTn id="16" dur="500"/>
                                        <p:tgtEl>
                                          <p:spTgt spid="34">
                                            <p:txEl>
                                              <p:pRg st="3" end="3"/>
                                            </p:txEl>
                                          </p:spTgt>
                                        </p:tgtEl>
                                      </p:cBhvr>
                                    </p:animEffect>
                                  </p:childTnLst>
                                </p:cTn>
                              </p:par>
                              <p:par>
                                <p:cTn id="17" presetID="10" presetClass="entr" presetSubtype="0" fill="hold" grpId="0" nodeType="withEffect">
                                  <p:stCondLst>
                                    <p:cond delay="200"/>
                                  </p:stCondLst>
                                  <p:childTnLst>
                                    <p:set>
                                      <p:cBhvr>
                                        <p:cTn id="18" dur="1" fill="hold">
                                          <p:stCondLst>
                                            <p:cond delay="0"/>
                                          </p:stCondLst>
                                        </p:cTn>
                                        <p:tgtEl>
                                          <p:spTgt spid="34">
                                            <p:txEl>
                                              <p:pRg st="4" end="4"/>
                                            </p:txEl>
                                          </p:spTgt>
                                        </p:tgtEl>
                                        <p:attrNameLst>
                                          <p:attrName>style.visibility</p:attrName>
                                        </p:attrNameLst>
                                      </p:cBhvr>
                                      <p:to>
                                        <p:strVal val="visible"/>
                                      </p:to>
                                    </p:set>
                                    <p:animEffect transition="in" filter="fade">
                                      <p:cBhvr>
                                        <p:cTn id="19" dur="500"/>
                                        <p:tgtEl>
                                          <p:spTgt spid="34">
                                            <p:txEl>
                                              <p:pRg st="4" end="4"/>
                                            </p:txEl>
                                          </p:spTgt>
                                        </p:tgtEl>
                                      </p:cBhvr>
                                    </p:animEffect>
                                  </p:childTnLst>
                                </p:cTn>
                              </p:par>
                              <p:par>
                                <p:cTn id="20" presetID="10" presetClass="entr" presetSubtype="0" fill="hold" grpId="0" nodeType="withEffect">
                                  <p:stCondLst>
                                    <p:cond delay="400"/>
                                  </p:stCondLst>
                                  <p:childTnLst>
                                    <p:set>
                                      <p:cBhvr>
                                        <p:cTn id="21" dur="1" fill="hold">
                                          <p:stCondLst>
                                            <p:cond delay="0"/>
                                          </p:stCondLst>
                                        </p:cTn>
                                        <p:tgtEl>
                                          <p:spTgt spid="36">
                                            <p:txEl>
                                              <p:pRg st="0" end="0"/>
                                            </p:txEl>
                                          </p:spTgt>
                                        </p:tgtEl>
                                        <p:attrNameLst>
                                          <p:attrName>style.visibility</p:attrName>
                                        </p:attrNameLst>
                                      </p:cBhvr>
                                      <p:to>
                                        <p:strVal val="visible"/>
                                      </p:to>
                                    </p:set>
                                    <p:animEffect transition="in" filter="fade">
                                      <p:cBhvr>
                                        <p:cTn id="22" dur="500"/>
                                        <p:tgtEl>
                                          <p:spTgt spid="36">
                                            <p:txEl>
                                              <p:pRg st="0" end="0"/>
                                            </p:txEl>
                                          </p:spTgt>
                                        </p:tgtEl>
                                      </p:cBhvr>
                                    </p:animEffect>
                                  </p:childTnLst>
                                </p:cTn>
                              </p:par>
                              <p:par>
                                <p:cTn id="23" presetID="10" presetClass="entr" presetSubtype="0" fill="hold" grpId="0" nodeType="withEffect">
                                  <p:stCondLst>
                                    <p:cond delay="400"/>
                                  </p:stCondLst>
                                  <p:childTnLst>
                                    <p:set>
                                      <p:cBhvr>
                                        <p:cTn id="24" dur="1" fill="hold">
                                          <p:stCondLst>
                                            <p:cond delay="0"/>
                                          </p:stCondLst>
                                        </p:cTn>
                                        <p:tgtEl>
                                          <p:spTgt spid="36">
                                            <p:txEl>
                                              <p:pRg st="1" end="1"/>
                                            </p:txEl>
                                          </p:spTgt>
                                        </p:tgtEl>
                                        <p:attrNameLst>
                                          <p:attrName>style.visibility</p:attrName>
                                        </p:attrNameLst>
                                      </p:cBhvr>
                                      <p:to>
                                        <p:strVal val="visible"/>
                                      </p:to>
                                    </p:set>
                                    <p:animEffect transition="in" filter="fade">
                                      <p:cBhvr>
                                        <p:cTn id="25" dur="500"/>
                                        <p:tgtEl>
                                          <p:spTgt spid="36">
                                            <p:txEl>
                                              <p:pRg st="1" end="1"/>
                                            </p:txEl>
                                          </p:spTgt>
                                        </p:tgtEl>
                                      </p:cBhvr>
                                    </p:animEffect>
                                  </p:childTnLst>
                                </p:cTn>
                              </p:par>
                              <p:par>
                                <p:cTn id="26" presetID="10" presetClass="entr" presetSubtype="0" fill="hold" grpId="0" nodeType="withEffect">
                                  <p:stCondLst>
                                    <p:cond delay="400"/>
                                  </p:stCondLst>
                                  <p:childTnLst>
                                    <p:set>
                                      <p:cBhvr>
                                        <p:cTn id="27" dur="1" fill="hold">
                                          <p:stCondLst>
                                            <p:cond delay="0"/>
                                          </p:stCondLst>
                                        </p:cTn>
                                        <p:tgtEl>
                                          <p:spTgt spid="36">
                                            <p:txEl>
                                              <p:pRg st="2" end="2"/>
                                            </p:txEl>
                                          </p:spTgt>
                                        </p:tgtEl>
                                        <p:attrNameLst>
                                          <p:attrName>style.visibility</p:attrName>
                                        </p:attrNameLst>
                                      </p:cBhvr>
                                      <p:to>
                                        <p:strVal val="visible"/>
                                      </p:to>
                                    </p:set>
                                    <p:animEffect transition="in" filter="fade">
                                      <p:cBhvr>
                                        <p:cTn id="28" dur="500"/>
                                        <p:tgtEl>
                                          <p:spTgt spid="36">
                                            <p:txEl>
                                              <p:pRg st="2" end="2"/>
                                            </p:txEl>
                                          </p:spTgt>
                                        </p:tgtEl>
                                      </p:cBhvr>
                                    </p:animEffect>
                                  </p:childTnLst>
                                </p:cTn>
                              </p:par>
                              <p:par>
                                <p:cTn id="29" presetID="10" presetClass="entr" presetSubtype="0" fill="hold" grpId="0" nodeType="withEffect">
                                  <p:stCondLst>
                                    <p:cond delay="400"/>
                                  </p:stCondLst>
                                  <p:childTnLst>
                                    <p:set>
                                      <p:cBhvr>
                                        <p:cTn id="30" dur="1" fill="hold">
                                          <p:stCondLst>
                                            <p:cond delay="0"/>
                                          </p:stCondLst>
                                        </p:cTn>
                                        <p:tgtEl>
                                          <p:spTgt spid="36">
                                            <p:txEl>
                                              <p:pRg st="3" end="3"/>
                                            </p:txEl>
                                          </p:spTgt>
                                        </p:tgtEl>
                                        <p:attrNameLst>
                                          <p:attrName>style.visibility</p:attrName>
                                        </p:attrNameLst>
                                      </p:cBhvr>
                                      <p:to>
                                        <p:strVal val="visible"/>
                                      </p:to>
                                    </p:set>
                                    <p:animEffect transition="in" filter="fade">
                                      <p:cBhvr>
                                        <p:cTn id="31" dur="500"/>
                                        <p:tgtEl>
                                          <p:spTgt spid="36">
                                            <p:txEl>
                                              <p:pRg st="3" end="3"/>
                                            </p:txEl>
                                          </p:spTgt>
                                        </p:tgtEl>
                                      </p:cBhvr>
                                    </p:animEffect>
                                  </p:childTnLst>
                                </p:cTn>
                              </p:par>
                              <p:par>
                                <p:cTn id="32" presetID="10" presetClass="entr" presetSubtype="0" fill="hold" grpId="0" nodeType="withEffect">
                                  <p:stCondLst>
                                    <p:cond delay="400"/>
                                  </p:stCondLst>
                                  <p:childTnLst>
                                    <p:set>
                                      <p:cBhvr>
                                        <p:cTn id="33" dur="1" fill="hold">
                                          <p:stCondLst>
                                            <p:cond delay="0"/>
                                          </p:stCondLst>
                                        </p:cTn>
                                        <p:tgtEl>
                                          <p:spTgt spid="36">
                                            <p:txEl>
                                              <p:pRg st="4" end="4"/>
                                            </p:txEl>
                                          </p:spTgt>
                                        </p:tgtEl>
                                        <p:attrNameLst>
                                          <p:attrName>style.visibility</p:attrName>
                                        </p:attrNameLst>
                                      </p:cBhvr>
                                      <p:to>
                                        <p:strVal val="visible"/>
                                      </p:to>
                                    </p:set>
                                    <p:animEffect transition="in" filter="fade">
                                      <p:cBhvr>
                                        <p:cTn id="34" dur="500"/>
                                        <p:tgtEl>
                                          <p:spTgt spid="3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build="p">
        <p:tmplLst>
          <p:tmpl lvl="1">
            <p:tnLst>
              <p:par>
                <p:cTn presetID="10" presetClass="entr" presetSubtype="0" fill="hold" nodeType="withEffect">
                  <p:stCondLst>
                    <p:cond delay="20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 lvl="2">
            <p:tnLst>
              <p:par>
                <p:cTn presetID="10" presetClass="entr" presetSubtype="0" fill="hold" nodeType="withEffect">
                  <p:stCondLst>
                    <p:cond delay="20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 lvl="3">
            <p:tnLst>
              <p:par>
                <p:cTn presetID="10" presetClass="entr" presetSubtype="0" fill="hold" nodeType="withEffect">
                  <p:stCondLst>
                    <p:cond delay="20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 lvl="4">
            <p:tnLst>
              <p:par>
                <p:cTn presetID="10" presetClass="entr" presetSubtype="0" fill="hold" nodeType="withEffect">
                  <p:stCondLst>
                    <p:cond delay="20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 lvl="5">
            <p:tnLst>
              <p:par>
                <p:cTn presetID="10" presetClass="entr" presetSubtype="0" fill="hold" nodeType="withEffect">
                  <p:stCondLst>
                    <p:cond delay="20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Lst>
      </p:bldP>
      <p:bldP spid="36" grpId="0" build="p">
        <p:tmplLst>
          <p:tmpl lvl="1">
            <p:tnLst>
              <p:par>
                <p:cTn presetID="10" presetClass="entr" presetSubtype="0" fill="hold" nodeType="withEffect">
                  <p:stCondLst>
                    <p:cond delay="400"/>
                  </p:stCondLst>
                  <p:childTnLst>
                    <p:set>
                      <p:cBhvr>
                        <p:cTn dur="1" fill="hold">
                          <p:stCondLst>
                            <p:cond delay="0"/>
                          </p:stCondLst>
                        </p:cTn>
                        <p:tgtEl>
                          <p:spTgt spid="36"/>
                        </p:tgtEl>
                        <p:attrNameLst>
                          <p:attrName>style.visibility</p:attrName>
                        </p:attrNameLst>
                      </p:cBhvr>
                      <p:to>
                        <p:strVal val="visible"/>
                      </p:to>
                    </p:set>
                    <p:animEffect transition="in" filter="fade">
                      <p:cBhvr>
                        <p:cTn dur="500"/>
                        <p:tgtEl>
                          <p:spTgt spid="36"/>
                        </p:tgtEl>
                      </p:cBhvr>
                    </p:animEffect>
                  </p:childTnLst>
                </p:cTn>
              </p:par>
            </p:tnLst>
          </p:tmpl>
          <p:tmpl lvl="2">
            <p:tnLst>
              <p:par>
                <p:cTn presetID="10" presetClass="entr" presetSubtype="0" fill="hold" nodeType="withEffect">
                  <p:stCondLst>
                    <p:cond delay="400"/>
                  </p:stCondLst>
                  <p:childTnLst>
                    <p:set>
                      <p:cBhvr>
                        <p:cTn dur="1" fill="hold">
                          <p:stCondLst>
                            <p:cond delay="0"/>
                          </p:stCondLst>
                        </p:cTn>
                        <p:tgtEl>
                          <p:spTgt spid="36"/>
                        </p:tgtEl>
                        <p:attrNameLst>
                          <p:attrName>style.visibility</p:attrName>
                        </p:attrNameLst>
                      </p:cBhvr>
                      <p:to>
                        <p:strVal val="visible"/>
                      </p:to>
                    </p:set>
                    <p:animEffect transition="in" filter="fade">
                      <p:cBhvr>
                        <p:cTn dur="500"/>
                        <p:tgtEl>
                          <p:spTgt spid="36"/>
                        </p:tgtEl>
                      </p:cBhvr>
                    </p:animEffect>
                  </p:childTnLst>
                </p:cTn>
              </p:par>
            </p:tnLst>
          </p:tmpl>
          <p:tmpl lvl="3">
            <p:tnLst>
              <p:par>
                <p:cTn presetID="10" presetClass="entr" presetSubtype="0" fill="hold" nodeType="withEffect">
                  <p:stCondLst>
                    <p:cond delay="400"/>
                  </p:stCondLst>
                  <p:childTnLst>
                    <p:set>
                      <p:cBhvr>
                        <p:cTn dur="1" fill="hold">
                          <p:stCondLst>
                            <p:cond delay="0"/>
                          </p:stCondLst>
                        </p:cTn>
                        <p:tgtEl>
                          <p:spTgt spid="36"/>
                        </p:tgtEl>
                        <p:attrNameLst>
                          <p:attrName>style.visibility</p:attrName>
                        </p:attrNameLst>
                      </p:cBhvr>
                      <p:to>
                        <p:strVal val="visible"/>
                      </p:to>
                    </p:set>
                    <p:animEffect transition="in" filter="fade">
                      <p:cBhvr>
                        <p:cTn dur="500"/>
                        <p:tgtEl>
                          <p:spTgt spid="36"/>
                        </p:tgtEl>
                      </p:cBhvr>
                    </p:animEffect>
                  </p:childTnLst>
                </p:cTn>
              </p:par>
            </p:tnLst>
          </p:tmpl>
          <p:tmpl lvl="4">
            <p:tnLst>
              <p:par>
                <p:cTn presetID="10" presetClass="entr" presetSubtype="0" fill="hold" nodeType="withEffect">
                  <p:stCondLst>
                    <p:cond delay="400"/>
                  </p:stCondLst>
                  <p:childTnLst>
                    <p:set>
                      <p:cBhvr>
                        <p:cTn dur="1" fill="hold">
                          <p:stCondLst>
                            <p:cond delay="0"/>
                          </p:stCondLst>
                        </p:cTn>
                        <p:tgtEl>
                          <p:spTgt spid="36"/>
                        </p:tgtEl>
                        <p:attrNameLst>
                          <p:attrName>style.visibility</p:attrName>
                        </p:attrNameLst>
                      </p:cBhvr>
                      <p:to>
                        <p:strVal val="visible"/>
                      </p:to>
                    </p:set>
                    <p:animEffect transition="in" filter="fade">
                      <p:cBhvr>
                        <p:cTn dur="500"/>
                        <p:tgtEl>
                          <p:spTgt spid="36"/>
                        </p:tgtEl>
                      </p:cBhvr>
                    </p:animEffect>
                  </p:childTnLst>
                </p:cTn>
              </p:par>
            </p:tnLst>
          </p:tmpl>
          <p:tmpl lvl="5">
            <p:tnLst>
              <p:par>
                <p:cTn presetID="10" presetClass="entr" presetSubtype="0" fill="hold" nodeType="withEffect">
                  <p:stCondLst>
                    <p:cond delay="400"/>
                  </p:stCondLst>
                  <p:childTnLst>
                    <p:set>
                      <p:cBhvr>
                        <p:cTn dur="1" fill="hold">
                          <p:stCondLst>
                            <p:cond delay="0"/>
                          </p:stCondLst>
                        </p:cTn>
                        <p:tgtEl>
                          <p:spTgt spid="36"/>
                        </p:tgtEl>
                        <p:attrNameLst>
                          <p:attrName>style.visibility</p:attrName>
                        </p:attrNameLst>
                      </p:cBhvr>
                      <p:to>
                        <p:strVal val="visible"/>
                      </p:to>
                    </p:set>
                    <p:animEffect transition="in" filter="fade">
                      <p:cBhvr>
                        <p:cTn dur="500"/>
                        <p:tgtEl>
                          <p:spTgt spid="36"/>
                        </p:tgtEl>
                      </p:cBhvr>
                    </p:animEffect>
                  </p:childTnLst>
                </p:cTn>
              </p:par>
            </p:tnLst>
          </p:tmpl>
        </p:tmplLst>
      </p:bldP>
    </p:bld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p:cSld name="Dark Title with three column">
    <p:spTree>
      <p:nvGrpSpPr>
        <p:cNvPr id="1" name=""/>
        <p:cNvGrpSpPr/>
        <p:nvPr/>
      </p:nvGrpSpPr>
      <p:grpSpPr>
        <a:xfrm>
          <a:off x="0" y="0"/>
          <a:ext cx="0" cy="0"/>
          <a:chOff x="0" y="0"/>
          <a:chExt cx="0" cy="0"/>
        </a:xfrm>
      </p:grpSpPr>
      <p:pic>
        <p:nvPicPr>
          <p:cNvPr id="25" name="Picture 24" descr="A close up of an animal&#10;&#10;Description automatically generated">
            <a:extLst>
              <a:ext uri="{FF2B5EF4-FFF2-40B4-BE49-F238E27FC236}">
                <a16:creationId xmlns:a16="http://schemas.microsoft.com/office/drawing/2014/main" id="{260AB3B5-6759-364A-B98F-4622117D774F}"/>
              </a:ext>
            </a:extLst>
          </p:cNvPr>
          <p:cNvPicPr>
            <a:picLocks noChangeAspect="1"/>
          </p:cNvPicPr>
          <p:nvPr/>
        </p:nvPicPr>
        <p:blipFill rotWithShape="1">
          <a:blip r:embed="rId2">
            <a:alphaModFix amt="20000"/>
            <a:extLst>
              <a:ext uri="{28A0092B-C50C-407E-A947-70E740481C1C}">
                <a14:useLocalDpi xmlns:a14="http://schemas.microsoft.com/office/drawing/2010/main" val="0"/>
              </a:ext>
            </a:extLst>
          </a:blip>
          <a:srcRect r="29573" b="25625"/>
          <a:stretch/>
        </p:blipFill>
        <p:spPr>
          <a:xfrm>
            <a:off x="6337183" y="4500749"/>
            <a:ext cx="5854818" cy="2357251"/>
          </a:xfrm>
          <a:prstGeom prst="rect">
            <a:avLst/>
          </a:prstGeom>
        </p:spPr>
      </p:pic>
      <p:sp>
        <p:nvSpPr>
          <p:cNvPr id="19" name="Title 1">
            <a:extLst>
              <a:ext uri="{FF2B5EF4-FFF2-40B4-BE49-F238E27FC236}">
                <a16:creationId xmlns:a16="http://schemas.microsoft.com/office/drawing/2014/main" id="{B46B041F-833F-AB4C-9680-F86574375A85}"/>
              </a:ext>
            </a:extLst>
          </p:cNvPr>
          <p:cNvSpPr>
            <a:spLocks noGrp="1"/>
          </p:cNvSpPr>
          <p:nvPr>
            <p:ph type="title" hasCustomPrompt="1"/>
          </p:nvPr>
        </p:nvSpPr>
        <p:spPr>
          <a:xfrm>
            <a:off x="768095" y="783026"/>
            <a:ext cx="10210297" cy="844095"/>
          </a:xfrm>
        </p:spPr>
        <p:txBody>
          <a:bodyPr vert="horz" lIns="0" tIns="45720" rIns="0" bIns="4572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Three Content Layout</a:t>
            </a:r>
          </a:p>
        </p:txBody>
      </p:sp>
      <p:pic>
        <p:nvPicPr>
          <p:cNvPr id="26" name="Picture 25">
            <a:extLst>
              <a:ext uri="{FF2B5EF4-FFF2-40B4-BE49-F238E27FC236}">
                <a16:creationId xmlns:a16="http://schemas.microsoft.com/office/drawing/2014/main" id="{6EF88010-6F25-0949-962C-71A71BBDD2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27" name="Rectangle 26">
            <a:extLst>
              <a:ext uri="{FF2B5EF4-FFF2-40B4-BE49-F238E27FC236}">
                <a16:creationId xmlns:a16="http://schemas.microsoft.com/office/drawing/2014/main" id="{CAE5D2D5-96D0-7047-93E6-327A01072B11}"/>
              </a:ext>
            </a:extLst>
          </p:cNvPr>
          <p:cNvSpPr/>
          <p:nvPr/>
        </p:nvSpPr>
        <p:spPr>
          <a:xfrm>
            <a:off x="768096" y="186757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 Placeholder 33">
            <a:extLst>
              <a:ext uri="{FF2B5EF4-FFF2-40B4-BE49-F238E27FC236}">
                <a16:creationId xmlns:a16="http://schemas.microsoft.com/office/drawing/2014/main" id="{AD7BD674-7999-F54A-88FF-3F982D477532}"/>
              </a:ext>
            </a:extLst>
          </p:cNvPr>
          <p:cNvSpPr>
            <a:spLocks noGrp="1"/>
          </p:cNvSpPr>
          <p:nvPr>
            <p:ph type="body" sz="quarter" idx="17"/>
          </p:nvPr>
        </p:nvSpPr>
        <p:spPr>
          <a:xfrm>
            <a:off x="768095" y="2289175"/>
            <a:ext cx="3271470" cy="3108325"/>
          </a:xfrm>
        </p:spPr>
        <p:txBody>
          <a:bodyPr>
            <a:noAutofit/>
          </a:bodyPr>
          <a:lstStyle>
            <a:lvl1pPr marL="282575" indent="-282575">
              <a:lnSpc>
                <a:spcPct val="100000"/>
              </a:lnSpc>
              <a:buFont typeface="Wingdings" pitchFamily="2" charset="2"/>
              <a:buChar char="§"/>
              <a:defRPr sz="1800" b="1" i="0">
                <a:latin typeface="Oracle Sans" panose="020B0503020204020204" pitchFamily="34" charset="0"/>
                <a:cs typeface="Oracle Sans" panose="020B0503020204020204" pitchFamily="34" charset="0"/>
              </a:defRPr>
            </a:lvl1pPr>
            <a:lvl2pPr marL="685800">
              <a:lnSpc>
                <a:spcPct val="100000"/>
              </a:lnSpc>
              <a:defRPr sz="1800"/>
            </a:lvl2pPr>
            <a:lvl3pPr>
              <a:lnSpc>
                <a:spcPct val="100000"/>
              </a:lnSpc>
              <a:defRPr sz="1800"/>
            </a:lvl3pPr>
            <a:lvl4pPr>
              <a:lnSpc>
                <a:spcPct val="100000"/>
              </a:lnSpc>
              <a:defRPr sz="1800"/>
            </a:lvl4pPr>
            <a:lvl5pPr>
              <a:lnSpc>
                <a:spcPct val="100000"/>
              </a:lnSpc>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33">
            <a:extLst>
              <a:ext uri="{FF2B5EF4-FFF2-40B4-BE49-F238E27FC236}">
                <a16:creationId xmlns:a16="http://schemas.microsoft.com/office/drawing/2014/main" id="{8BB1C4CD-239E-1A45-BED4-F5593A57A275}"/>
              </a:ext>
            </a:extLst>
          </p:cNvPr>
          <p:cNvSpPr>
            <a:spLocks noGrp="1"/>
          </p:cNvSpPr>
          <p:nvPr>
            <p:ph type="body" sz="quarter" idx="18"/>
          </p:nvPr>
        </p:nvSpPr>
        <p:spPr>
          <a:xfrm>
            <a:off x="4237508" y="2289175"/>
            <a:ext cx="3271470" cy="3108325"/>
          </a:xfrm>
        </p:spPr>
        <p:txBody>
          <a:bodyPr>
            <a:noAutofit/>
          </a:bodyPr>
          <a:lstStyle>
            <a:lvl1pPr marL="282575" indent="-282575">
              <a:lnSpc>
                <a:spcPct val="100000"/>
              </a:lnSpc>
              <a:buFont typeface="Wingdings" pitchFamily="2" charset="2"/>
              <a:buChar char="§"/>
              <a:defRPr sz="1800" b="1" i="0">
                <a:latin typeface="Oracle Sans" panose="020B0503020204020204" pitchFamily="34" charset="0"/>
                <a:cs typeface="Oracle Sans" panose="020B0503020204020204" pitchFamily="34" charset="0"/>
              </a:defRPr>
            </a:lvl1pPr>
            <a:lvl2pPr marL="685800">
              <a:lnSpc>
                <a:spcPct val="100000"/>
              </a:lnSpc>
              <a:defRPr sz="1800"/>
            </a:lvl2pPr>
            <a:lvl3pPr>
              <a:lnSpc>
                <a:spcPct val="100000"/>
              </a:lnSpc>
              <a:defRPr sz="1800"/>
            </a:lvl3pPr>
            <a:lvl4pPr>
              <a:lnSpc>
                <a:spcPct val="100000"/>
              </a:lnSpc>
              <a:defRPr sz="1800"/>
            </a:lvl4pPr>
            <a:lvl5pPr>
              <a:lnSpc>
                <a:spcPct val="100000"/>
              </a:lnSpc>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33">
            <a:extLst>
              <a:ext uri="{FF2B5EF4-FFF2-40B4-BE49-F238E27FC236}">
                <a16:creationId xmlns:a16="http://schemas.microsoft.com/office/drawing/2014/main" id="{C944C2F4-C444-E840-AF85-154A3F44C6F0}"/>
              </a:ext>
            </a:extLst>
          </p:cNvPr>
          <p:cNvSpPr>
            <a:spLocks noGrp="1"/>
          </p:cNvSpPr>
          <p:nvPr>
            <p:ph type="body" sz="quarter" idx="19"/>
          </p:nvPr>
        </p:nvSpPr>
        <p:spPr>
          <a:xfrm>
            <a:off x="7706922" y="2289175"/>
            <a:ext cx="3271470" cy="3108325"/>
          </a:xfrm>
        </p:spPr>
        <p:txBody>
          <a:bodyPr>
            <a:noAutofit/>
          </a:bodyPr>
          <a:lstStyle>
            <a:lvl1pPr marL="282575" indent="-282575">
              <a:lnSpc>
                <a:spcPct val="100000"/>
              </a:lnSpc>
              <a:buFont typeface="Wingdings" pitchFamily="2" charset="2"/>
              <a:buChar char="§"/>
              <a:defRPr sz="1800" b="1" i="0">
                <a:latin typeface="Oracle Sans" panose="020B0503020204020204" pitchFamily="34" charset="0"/>
                <a:cs typeface="Oracle Sans" panose="020B0503020204020204" pitchFamily="34" charset="0"/>
              </a:defRPr>
            </a:lvl1pPr>
            <a:lvl2pPr marL="685800">
              <a:lnSpc>
                <a:spcPct val="100000"/>
              </a:lnSpc>
              <a:defRPr sz="1800"/>
            </a:lvl2pPr>
            <a:lvl3pPr>
              <a:lnSpc>
                <a:spcPct val="100000"/>
              </a:lnSpc>
              <a:defRPr sz="1800"/>
            </a:lvl3pPr>
            <a:lvl4pPr>
              <a:lnSpc>
                <a:spcPct val="100000"/>
              </a:lnSpc>
              <a:defRPr sz="1800"/>
            </a:lvl4pPr>
            <a:lvl5pPr>
              <a:lnSpc>
                <a:spcPct val="100000"/>
              </a:lnSpc>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3" name="Picture 12">
            <a:extLst>
              <a:ext uri="{FF2B5EF4-FFF2-40B4-BE49-F238E27FC236}">
                <a16:creationId xmlns:a16="http://schemas.microsoft.com/office/drawing/2014/main" id="{FACFFDFB-8501-0343-938F-C9B2D425F0B7}"/>
              </a:ext>
            </a:extLst>
          </p:cNvPr>
          <p:cNvPicPr>
            <a:picLocks noChangeAspect="1"/>
          </p:cNvPicPr>
          <p:nvPr/>
        </p:nvPicPr>
        <p:blipFill>
          <a:blip r:embed="rId4"/>
          <a:stretch>
            <a:fillRect/>
          </a:stretch>
        </p:blipFill>
        <p:spPr>
          <a:xfrm>
            <a:off x="11437197" y="6356350"/>
            <a:ext cx="501650" cy="501650"/>
          </a:xfrm>
          <a:prstGeom prst="rect">
            <a:avLst/>
          </a:prstGeom>
        </p:spPr>
      </p:pic>
      <p:sp>
        <p:nvSpPr>
          <p:cNvPr id="2" name="Footer Placeholder 1">
            <a:extLst>
              <a:ext uri="{FF2B5EF4-FFF2-40B4-BE49-F238E27FC236}">
                <a16:creationId xmlns:a16="http://schemas.microsoft.com/office/drawing/2014/main" id="{6F7DB035-D1FE-4209-9C43-A445939A1E0A}"/>
              </a:ext>
            </a:extLst>
          </p:cNvPr>
          <p:cNvSpPr>
            <a:spLocks noGrp="1"/>
          </p:cNvSpPr>
          <p:nvPr>
            <p:ph type="ftr" sz="quarter" idx="20"/>
          </p:nvPr>
        </p:nvSpPr>
        <p:spPr/>
        <p:txBody>
          <a:bodyPr/>
          <a:lstStyle/>
          <a:p>
            <a:r>
              <a:rPr lang="en-US"/>
              <a:t>Copyright © 2020, Oracle and/or its affiliates  |  Internal</a:t>
            </a:r>
            <a:endParaRPr lang="en-US" dirty="0"/>
          </a:p>
        </p:txBody>
      </p:sp>
      <p:sp>
        <p:nvSpPr>
          <p:cNvPr id="3" name="Slide Number Placeholder 2">
            <a:extLst>
              <a:ext uri="{FF2B5EF4-FFF2-40B4-BE49-F238E27FC236}">
                <a16:creationId xmlns:a16="http://schemas.microsoft.com/office/drawing/2014/main" id="{7FE0A65D-A848-4913-A21F-E28B98EC6722}"/>
              </a:ext>
            </a:extLst>
          </p:cNvPr>
          <p:cNvSpPr>
            <a:spLocks noGrp="1"/>
          </p:cNvSpPr>
          <p:nvPr>
            <p:ph type="sldNum" sz="quarter" idx="21"/>
          </p:nvPr>
        </p:nvSpPr>
        <p:spPr/>
        <p:txBody>
          <a:body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744064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34">
                                            <p:txEl>
                                              <p:pRg st="0" end="0"/>
                                            </p:txEl>
                                          </p:spTgt>
                                        </p:tgtEl>
                                        <p:attrNameLst>
                                          <p:attrName>style.visibility</p:attrName>
                                        </p:attrNameLst>
                                      </p:cBhvr>
                                      <p:to>
                                        <p:strVal val="visible"/>
                                      </p:to>
                                    </p:set>
                                    <p:animEffect transition="in" filter="fade">
                                      <p:cBhvr>
                                        <p:cTn id="7" dur="500"/>
                                        <p:tgtEl>
                                          <p:spTgt spid="34">
                                            <p:txEl>
                                              <p:pRg st="0" end="0"/>
                                            </p:txEl>
                                          </p:spTgt>
                                        </p:tgtEl>
                                      </p:cBhvr>
                                    </p:animEffect>
                                  </p:childTnLst>
                                </p:cTn>
                              </p:par>
                              <p:par>
                                <p:cTn id="8" presetID="10" presetClass="entr" presetSubtype="0" fill="hold" grpId="0" nodeType="withEffect">
                                  <p:stCondLst>
                                    <p:cond delay="200"/>
                                  </p:stCondLst>
                                  <p:childTnLst>
                                    <p:set>
                                      <p:cBhvr>
                                        <p:cTn id="9" dur="1" fill="hold">
                                          <p:stCondLst>
                                            <p:cond delay="0"/>
                                          </p:stCondLst>
                                        </p:cTn>
                                        <p:tgtEl>
                                          <p:spTgt spid="34">
                                            <p:txEl>
                                              <p:pRg st="1" end="1"/>
                                            </p:txEl>
                                          </p:spTgt>
                                        </p:tgtEl>
                                        <p:attrNameLst>
                                          <p:attrName>style.visibility</p:attrName>
                                        </p:attrNameLst>
                                      </p:cBhvr>
                                      <p:to>
                                        <p:strVal val="visible"/>
                                      </p:to>
                                    </p:set>
                                    <p:animEffect transition="in" filter="fade">
                                      <p:cBhvr>
                                        <p:cTn id="10" dur="500"/>
                                        <p:tgtEl>
                                          <p:spTgt spid="34">
                                            <p:txEl>
                                              <p:pRg st="1" end="1"/>
                                            </p:txEl>
                                          </p:spTgt>
                                        </p:tgtEl>
                                      </p:cBhvr>
                                    </p:animEffect>
                                  </p:childTnLst>
                                </p:cTn>
                              </p:par>
                              <p:par>
                                <p:cTn id="11" presetID="10" presetClass="entr" presetSubtype="0" fill="hold" grpId="0" nodeType="withEffect">
                                  <p:stCondLst>
                                    <p:cond delay="200"/>
                                  </p:stCondLst>
                                  <p:childTnLst>
                                    <p:set>
                                      <p:cBhvr>
                                        <p:cTn id="12" dur="1" fill="hold">
                                          <p:stCondLst>
                                            <p:cond delay="0"/>
                                          </p:stCondLst>
                                        </p:cTn>
                                        <p:tgtEl>
                                          <p:spTgt spid="34">
                                            <p:txEl>
                                              <p:pRg st="2" end="2"/>
                                            </p:txEl>
                                          </p:spTgt>
                                        </p:tgtEl>
                                        <p:attrNameLst>
                                          <p:attrName>style.visibility</p:attrName>
                                        </p:attrNameLst>
                                      </p:cBhvr>
                                      <p:to>
                                        <p:strVal val="visible"/>
                                      </p:to>
                                    </p:set>
                                    <p:animEffect transition="in" filter="fade">
                                      <p:cBhvr>
                                        <p:cTn id="13" dur="500"/>
                                        <p:tgtEl>
                                          <p:spTgt spid="34">
                                            <p:txEl>
                                              <p:pRg st="2" end="2"/>
                                            </p:txEl>
                                          </p:spTgt>
                                        </p:tgtEl>
                                      </p:cBhvr>
                                    </p:animEffect>
                                  </p:childTnLst>
                                </p:cTn>
                              </p:par>
                              <p:par>
                                <p:cTn id="14" presetID="10" presetClass="entr" presetSubtype="0" fill="hold" grpId="0" nodeType="withEffect">
                                  <p:stCondLst>
                                    <p:cond delay="200"/>
                                  </p:stCondLst>
                                  <p:childTnLst>
                                    <p:set>
                                      <p:cBhvr>
                                        <p:cTn id="15" dur="1" fill="hold">
                                          <p:stCondLst>
                                            <p:cond delay="0"/>
                                          </p:stCondLst>
                                        </p:cTn>
                                        <p:tgtEl>
                                          <p:spTgt spid="34">
                                            <p:txEl>
                                              <p:pRg st="3" end="3"/>
                                            </p:txEl>
                                          </p:spTgt>
                                        </p:tgtEl>
                                        <p:attrNameLst>
                                          <p:attrName>style.visibility</p:attrName>
                                        </p:attrNameLst>
                                      </p:cBhvr>
                                      <p:to>
                                        <p:strVal val="visible"/>
                                      </p:to>
                                    </p:set>
                                    <p:animEffect transition="in" filter="fade">
                                      <p:cBhvr>
                                        <p:cTn id="16" dur="500"/>
                                        <p:tgtEl>
                                          <p:spTgt spid="34">
                                            <p:txEl>
                                              <p:pRg st="3" end="3"/>
                                            </p:txEl>
                                          </p:spTgt>
                                        </p:tgtEl>
                                      </p:cBhvr>
                                    </p:animEffect>
                                  </p:childTnLst>
                                </p:cTn>
                              </p:par>
                              <p:par>
                                <p:cTn id="17" presetID="10" presetClass="entr" presetSubtype="0" fill="hold" grpId="0" nodeType="withEffect">
                                  <p:stCondLst>
                                    <p:cond delay="200"/>
                                  </p:stCondLst>
                                  <p:childTnLst>
                                    <p:set>
                                      <p:cBhvr>
                                        <p:cTn id="18" dur="1" fill="hold">
                                          <p:stCondLst>
                                            <p:cond delay="0"/>
                                          </p:stCondLst>
                                        </p:cTn>
                                        <p:tgtEl>
                                          <p:spTgt spid="34">
                                            <p:txEl>
                                              <p:pRg st="4" end="4"/>
                                            </p:txEl>
                                          </p:spTgt>
                                        </p:tgtEl>
                                        <p:attrNameLst>
                                          <p:attrName>style.visibility</p:attrName>
                                        </p:attrNameLst>
                                      </p:cBhvr>
                                      <p:to>
                                        <p:strVal val="visible"/>
                                      </p:to>
                                    </p:set>
                                    <p:animEffect transition="in" filter="fade">
                                      <p:cBhvr>
                                        <p:cTn id="19" dur="500"/>
                                        <p:tgtEl>
                                          <p:spTgt spid="34">
                                            <p:txEl>
                                              <p:pRg st="4" end="4"/>
                                            </p:txEl>
                                          </p:spTgt>
                                        </p:tgtEl>
                                      </p:cBhvr>
                                    </p:animEffect>
                                  </p:childTnLst>
                                </p:cTn>
                              </p:par>
                              <p:par>
                                <p:cTn id="20" presetID="10" presetClass="entr" presetSubtype="0" fill="hold" grpId="0" nodeType="withEffect">
                                  <p:stCondLst>
                                    <p:cond delay="400"/>
                                  </p:stCondLst>
                                  <p:childTnLst>
                                    <p:set>
                                      <p:cBhvr>
                                        <p:cTn id="21" dur="1" fill="hold">
                                          <p:stCondLst>
                                            <p:cond delay="0"/>
                                          </p:stCondLst>
                                        </p:cTn>
                                        <p:tgtEl>
                                          <p:spTgt spid="11">
                                            <p:txEl>
                                              <p:pRg st="0" end="0"/>
                                            </p:txEl>
                                          </p:spTgt>
                                        </p:tgtEl>
                                        <p:attrNameLst>
                                          <p:attrName>style.visibility</p:attrName>
                                        </p:attrNameLst>
                                      </p:cBhvr>
                                      <p:to>
                                        <p:strVal val="visible"/>
                                      </p:to>
                                    </p:set>
                                    <p:animEffect transition="in" filter="fade">
                                      <p:cBhvr>
                                        <p:cTn id="22" dur="500"/>
                                        <p:tgtEl>
                                          <p:spTgt spid="11">
                                            <p:txEl>
                                              <p:pRg st="0" end="0"/>
                                            </p:txEl>
                                          </p:spTgt>
                                        </p:tgtEl>
                                      </p:cBhvr>
                                    </p:animEffect>
                                  </p:childTnLst>
                                </p:cTn>
                              </p:par>
                              <p:par>
                                <p:cTn id="23" presetID="10" presetClass="entr" presetSubtype="0" fill="hold" grpId="0" nodeType="withEffect">
                                  <p:stCondLst>
                                    <p:cond delay="400"/>
                                  </p:stCondLst>
                                  <p:childTnLst>
                                    <p:set>
                                      <p:cBhvr>
                                        <p:cTn id="24" dur="1" fill="hold">
                                          <p:stCondLst>
                                            <p:cond delay="0"/>
                                          </p:stCondLst>
                                        </p:cTn>
                                        <p:tgtEl>
                                          <p:spTgt spid="11">
                                            <p:txEl>
                                              <p:pRg st="1" end="1"/>
                                            </p:txEl>
                                          </p:spTgt>
                                        </p:tgtEl>
                                        <p:attrNameLst>
                                          <p:attrName>style.visibility</p:attrName>
                                        </p:attrNameLst>
                                      </p:cBhvr>
                                      <p:to>
                                        <p:strVal val="visible"/>
                                      </p:to>
                                    </p:set>
                                    <p:animEffect transition="in" filter="fade">
                                      <p:cBhvr>
                                        <p:cTn id="25" dur="500"/>
                                        <p:tgtEl>
                                          <p:spTgt spid="11">
                                            <p:txEl>
                                              <p:pRg st="1" end="1"/>
                                            </p:txEl>
                                          </p:spTgt>
                                        </p:tgtEl>
                                      </p:cBhvr>
                                    </p:animEffect>
                                  </p:childTnLst>
                                </p:cTn>
                              </p:par>
                              <p:par>
                                <p:cTn id="26" presetID="10" presetClass="entr" presetSubtype="0" fill="hold" grpId="0" nodeType="withEffect">
                                  <p:stCondLst>
                                    <p:cond delay="400"/>
                                  </p:stCondLst>
                                  <p:childTnLst>
                                    <p:set>
                                      <p:cBhvr>
                                        <p:cTn id="27" dur="1" fill="hold">
                                          <p:stCondLst>
                                            <p:cond delay="0"/>
                                          </p:stCondLst>
                                        </p:cTn>
                                        <p:tgtEl>
                                          <p:spTgt spid="11">
                                            <p:txEl>
                                              <p:pRg st="2" end="2"/>
                                            </p:txEl>
                                          </p:spTgt>
                                        </p:tgtEl>
                                        <p:attrNameLst>
                                          <p:attrName>style.visibility</p:attrName>
                                        </p:attrNameLst>
                                      </p:cBhvr>
                                      <p:to>
                                        <p:strVal val="visible"/>
                                      </p:to>
                                    </p:set>
                                    <p:animEffect transition="in" filter="fade">
                                      <p:cBhvr>
                                        <p:cTn id="28" dur="500"/>
                                        <p:tgtEl>
                                          <p:spTgt spid="11">
                                            <p:txEl>
                                              <p:pRg st="2" end="2"/>
                                            </p:txEl>
                                          </p:spTgt>
                                        </p:tgtEl>
                                      </p:cBhvr>
                                    </p:animEffect>
                                  </p:childTnLst>
                                </p:cTn>
                              </p:par>
                              <p:par>
                                <p:cTn id="29" presetID="10" presetClass="entr" presetSubtype="0" fill="hold" grpId="0" nodeType="withEffect">
                                  <p:stCondLst>
                                    <p:cond delay="400"/>
                                  </p:stCondLst>
                                  <p:childTnLst>
                                    <p:set>
                                      <p:cBhvr>
                                        <p:cTn id="30" dur="1" fill="hold">
                                          <p:stCondLst>
                                            <p:cond delay="0"/>
                                          </p:stCondLst>
                                        </p:cTn>
                                        <p:tgtEl>
                                          <p:spTgt spid="11">
                                            <p:txEl>
                                              <p:pRg st="3" end="3"/>
                                            </p:txEl>
                                          </p:spTgt>
                                        </p:tgtEl>
                                        <p:attrNameLst>
                                          <p:attrName>style.visibility</p:attrName>
                                        </p:attrNameLst>
                                      </p:cBhvr>
                                      <p:to>
                                        <p:strVal val="visible"/>
                                      </p:to>
                                    </p:set>
                                    <p:animEffect transition="in" filter="fade">
                                      <p:cBhvr>
                                        <p:cTn id="31" dur="500"/>
                                        <p:tgtEl>
                                          <p:spTgt spid="11">
                                            <p:txEl>
                                              <p:pRg st="3" end="3"/>
                                            </p:txEl>
                                          </p:spTgt>
                                        </p:tgtEl>
                                      </p:cBhvr>
                                    </p:animEffect>
                                  </p:childTnLst>
                                </p:cTn>
                              </p:par>
                              <p:par>
                                <p:cTn id="32" presetID="10" presetClass="entr" presetSubtype="0" fill="hold" grpId="0" nodeType="withEffect">
                                  <p:stCondLst>
                                    <p:cond delay="400"/>
                                  </p:stCondLst>
                                  <p:childTnLst>
                                    <p:set>
                                      <p:cBhvr>
                                        <p:cTn id="33" dur="1" fill="hold">
                                          <p:stCondLst>
                                            <p:cond delay="0"/>
                                          </p:stCondLst>
                                        </p:cTn>
                                        <p:tgtEl>
                                          <p:spTgt spid="11">
                                            <p:txEl>
                                              <p:pRg st="4" end="4"/>
                                            </p:txEl>
                                          </p:spTgt>
                                        </p:tgtEl>
                                        <p:attrNameLst>
                                          <p:attrName>style.visibility</p:attrName>
                                        </p:attrNameLst>
                                      </p:cBhvr>
                                      <p:to>
                                        <p:strVal val="visible"/>
                                      </p:to>
                                    </p:set>
                                    <p:animEffect transition="in" filter="fade">
                                      <p:cBhvr>
                                        <p:cTn id="34" dur="500"/>
                                        <p:tgtEl>
                                          <p:spTgt spid="11">
                                            <p:txEl>
                                              <p:pRg st="4" end="4"/>
                                            </p:txEl>
                                          </p:spTgt>
                                        </p:tgtEl>
                                      </p:cBhvr>
                                    </p:animEffect>
                                  </p:childTnLst>
                                </p:cTn>
                              </p:par>
                              <p:par>
                                <p:cTn id="35" presetID="10" presetClass="entr" presetSubtype="0" fill="hold" grpId="0" nodeType="withEffect">
                                  <p:stCondLst>
                                    <p:cond delay="600"/>
                                  </p:stCondLst>
                                  <p:childTnLst>
                                    <p:set>
                                      <p:cBhvr>
                                        <p:cTn id="36" dur="1" fill="hold">
                                          <p:stCondLst>
                                            <p:cond delay="0"/>
                                          </p:stCondLst>
                                        </p:cTn>
                                        <p:tgtEl>
                                          <p:spTgt spid="12">
                                            <p:txEl>
                                              <p:pRg st="0" end="0"/>
                                            </p:txEl>
                                          </p:spTgt>
                                        </p:tgtEl>
                                        <p:attrNameLst>
                                          <p:attrName>style.visibility</p:attrName>
                                        </p:attrNameLst>
                                      </p:cBhvr>
                                      <p:to>
                                        <p:strVal val="visible"/>
                                      </p:to>
                                    </p:set>
                                    <p:animEffect transition="in" filter="fade">
                                      <p:cBhvr>
                                        <p:cTn id="37" dur="500"/>
                                        <p:tgtEl>
                                          <p:spTgt spid="12">
                                            <p:txEl>
                                              <p:pRg st="0" end="0"/>
                                            </p:txEl>
                                          </p:spTgt>
                                        </p:tgtEl>
                                      </p:cBhvr>
                                    </p:animEffect>
                                  </p:childTnLst>
                                </p:cTn>
                              </p:par>
                              <p:par>
                                <p:cTn id="38" presetID="10" presetClass="entr" presetSubtype="0" fill="hold" grpId="0" nodeType="withEffect">
                                  <p:stCondLst>
                                    <p:cond delay="600"/>
                                  </p:stCondLst>
                                  <p:childTnLst>
                                    <p:set>
                                      <p:cBhvr>
                                        <p:cTn id="39" dur="1" fill="hold">
                                          <p:stCondLst>
                                            <p:cond delay="0"/>
                                          </p:stCondLst>
                                        </p:cTn>
                                        <p:tgtEl>
                                          <p:spTgt spid="12">
                                            <p:txEl>
                                              <p:pRg st="1" end="1"/>
                                            </p:txEl>
                                          </p:spTgt>
                                        </p:tgtEl>
                                        <p:attrNameLst>
                                          <p:attrName>style.visibility</p:attrName>
                                        </p:attrNameLst>
                                      </p:cBhvr>
                                      <p:to>
                                        <p:strVal val="visible"/>
                                      </p:to>
                                    </p:set>
                                    <p:animEffect transition="in" filter="fade">
                                      <p:cBhvr>
                                        <p:cTn id="40" dur="500"/>
                                        <p:tgtEl>
                                          <p:spTgt spid="12">
                                            <p:txEl>
                                              <p:pRg st="1" end="1"/>
                                            </p:txEl>
                                          </p:spTgt>
                                        </p:tgtEl>
                                      </p:cBhvr>
                                    </p:animEffect>
                                  </p:childTnLst>
                                </p:cTn>
                              </p:par>
                              <p:par>
                                <p:cTn id="41" presetID="10" presetClass="entr" presetSubtype="0" fill="hold" grpId="0" nodeType="withEffect">
                                  <p:stCondLst>
                                    <p:cond delay="600"/>
                                  </p:stCondLst>
                                  <p:childTnLst>
                                    <p:set>
                                      <p:cBhvr>
                                        <p:cTn id="42" dur="1" fill="hold">
                                          <p:stCondLst>
                                            <p:cond delay="0"/>
                                          </p:stCondLst>
                                        </p:cTn>
                                        <p:tgtEl>
                                          <p:spTgt spid="12">
                                            <p:txEl>
                                              <p:pRg st="2" end="2"/>
                                            </p:txEl>
                                          </p:spTgt>
                                        </p:tgtEl>
                                        <p:attrNameLst>
                                          <p:attrName>style.visibility</p:attrName>
                                        </p:attrNameLst>
                                      </p:cBhvr>
                                      <p:to>
                                        <p:strVal val="visible"/>
                                      </p:to>
                                    </p:set>
                                    <p:animEffect transition="in" filter="fade">
                                      <p:cBhvr>
                                        <p:cTn id="43" dur="500"/>
                                        <p:tgtEl>
                                          <p:spTgt spid="12">
                                            <p:txEl>
                                              <p:pRg st="2" end="2"/>
                                            </p:txEl>
                                          </p:spTgt>
                                        </p:tgtEl>
                                      </p:cBhvr>
                                    </p:animEffect>
                                  </p:childTnLst>
                                </p:cTn>
                              </p:par>
                              <p:par>
                                <p:cTn id="44" presetID="10" presetClass="entr" presetSubtype="0" fill="hold" grpId="0" nodeType="withEffect">
                                  <p:stCondLst>
                                    <p:cond delay="600"/>
                                  </p:stCondLst>
                                  <p:childTnLst>
                                    <p:set>
                                      <p:cBhvr>
                                        <p:cTn id="45" dur="1" fill="hold">
                                          <p:stCondLst>
                                            <p:cond delay="0"/>
                                          </p:stCondLst>
                                        </p:cTn>
                                        <p:tgtEl>
                                          <p:spTgt spid="12">
                                            <p:txEl>
                                              <p:pRg st="3" end="3"/>
                                            </p:txEl>
                                          </p:spTgt>
                                        </p:tgtEl>
                                        <p:attrNameLst>
                                          <p:attrName>style.visibility</p:attrName>
                                        </p:attrNameLst>
                                      </p:cBhvr>
                                      <p:to>
                                        <p:strVal val="visible"/>
                                      </p:to>
                                    </p:set>
                                    <p:animEffect transition="in" filter="fade">
                                      <p:cBhvr>
                                        <p:cTn id="46" dur="500"/>
                                        <p:tgtEl>
                                          <p:spTgt spid="12">
                                            <p:txEl>
                                              <p:pRg st="3" end="3"/>
                                            </p:txEl>
                                          </p:spTgt>
                                        </p:tgtEl>
                                      </p:cBhvr>
                                    </p:animEffect>
                                  </p:childTnLst>
                                </p:cTn>
                              </p:par>
                              <p:par>
                                <p:cTn id="47" presetID="10" presetClass="entr" presetSubtype="0" fill="hold" grpId="0" nodeType="withEffect">
                                  <p:stCondLst>
                                    <p:cond delay="600"/>
                                  </p:stCondLst>
                                  <p:childTnLst>
                                    <p:set>
                                      <p:cBhvr>
                                        <p:cTn id="48" dur="1" fill="hold">
                                          <p:stCondLst>
                                            <p:cond delay="0"/>
                                          </p:stCondLst>
                                        </p:cTn>
                                        <p:tgtEl>
                                          <p:spTgt spid="12">
                                            <p:txEl>
                                              <p:pRg st="4" end="4"/>
                                            </p:txEl>
                                          </p:spTgt>
                                        </p:tgtEl>
                                        <p:attrNameLst>
                                          <p:attrName>style.visibility</p:attrName>
                                        </p:attrNameLst>
                                      </p:cBhvr>
                                      <p:to>
                                        <p:strVal val="visible"/>
                                      </p:to>
                                    </p:set>
                                    <p:animEffect transition="in" filter="fade">
                                      <p:cBhvr>
                                        <p:cTn id="49" dur="500"/>
                                        <p:tgtEl>
                                          <p:spTgt spid="1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build="p">
        <p:tmplLst>
          <p:tmpl lvl="1">
            <p:tnLst>
              <p:par>
                <p:cTn presetID="10" presetClass="entr" presetSubtype="0" fill="hold" nodeType="withEffect">
                  <p:stCondLst>
                    <p:cond delay="20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 lvl="2">
            <p:tnLst>
              <p:par>
                <p:cTn presetID="10" presetClass="entr" presetSubtype="0" fill="hold" nodeType="withEffect">
                  <p:stCondLst>
                    <p:cond delay="20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 lvl="3">
            <p:tnLst>
              <p:par>
                <p:cTn presetID="10" presetClass="entr" presetSubtype="0" fill="hold" nodeType="withEffect">
                  <p:stCondLst>
                    <p:cond delay="20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 lvl="4">
            <p:tnLst>
              <p:par>
                <p:cTn presetID="10" presetClass="entr" presetSubtype="0" fill="hold" nodeType="withEffect">
                  <p:stCondLst>
                    <p:cond delay="20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 lvl="5">
            <p:tnLst>
              <p:par>
                <p:cTn presetID="10" presetClass="entr" presetSubtype="0" fill="hold" nodeType="withEffect">
                  <p:stCondLst>
                    <p:cond delay="20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Lst>
      </p:bldP>
      <p:bldP spid="11" grpId="0" build="p">
        <p:tmplLst>
          <p:tmpl lvl="1">
            <p:tnLst>
              <p:par>
                <p:cTn presetID="10" presetClass="entr" presetSubtype="0" fill="hold" nodeType="withEffect">
                  <p:stCondLst>
                    <p:cond delay="40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 lvl="2">
            <p:tnLst>
              <p:par>
                <p:cTn presetID="10" presetClass="entr" presetSubtype="0" fill="hold" nodeType="withEffect">
                  <p:stCondLst>
                    <p:cond delay="40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 lvl="3">
            <p:tnLst>
              <p:par>
                <p:cTn presetID="10" presetClass="entr" presetSubtype="0" fill="hold" nodeType="withEffect">
                  <p:stCondLst>
                    <p:cond delay="40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 lvl="4">
            <p:tnLst>
              <p:par>
                <p:cTn presetID="10" presetClass="entr" presetSubtype="0" fill="hold" nodeType="withEffect">
                  <p:stCondLst>
                    <p:cond delay="40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 lvl="5">
            <p:tnLst>
              <p:par>
                <p:cTn presetID="10" presetClass="entr" presetSubtype="0" fill="hold" nodeType="withEffect">
                  <p:stCondLst>
                    <p:cond delay="40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build="p">
        <p:tmplLst>
          <p:tmpl lvl="1">
            <p:tnLst>
              <p:par>
                <p:cTn presetID="10" presetClass="entr" presetSubtype="0" fill="hold" nodeType="withEffect">
                  <p:stCondLst>
                    <p:cond delay="60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60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3">
            <p:tnLst>
              <p:par>
                <p:cTn presetID="10" presetClass="entr" presetSubtype="0" fill="hold" nodeType="withEffect">
                  <p:stCondLst>
                    <p:cond delay="60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4">
            <p:tnLst>
              <p:par>
                <p:cTn presetID="10" presetClass="entr" presetSubtype="0" fill="hold" nodeType="withEffect">
                  <p:stCondLst>
                    <p:cond delay="60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5">
            <p:tnLst>
              <p:par>
                <p:cTn presetID="10" presetClass="entr" presetSubtype="0" fill="hold" nodeType="withEffect">
                  <p:stCondLst>
                    <p:cond delay="60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p:cSld name="Dark Quadrant for infographic">
    <p:spTree>
      <p:nvGrpSpPr>
        <p:cNvPr id="1" name=""/>
        <p:cNvGrpSpPr/>
        <p:nvPr/>
      </p:nvGrpSpPr>
      <p:grpSpPr>
        <a:xfrm>
          <a:off x="0" y="0"/>
          <a:ext cx="0" cy="0"/>
          <a:chOff x="0" y="0"/>
          <a:chExt cx="0" cy="0"/>
        </a:xfrm>
      </p:grpSpPr>
      <p:pic>
        <p:nvPicPr>
          <p:cNvPr id="25" name="Picture 24" descr="A close up of an animal&#10;&#10;Description automatically generated">
            <a:extLst>
              <a:ext uri="{FF2B5EF4-FFF2-40B4-BE49-F238E27FC236}">
                <a16:creationId xmlns:a16="http://schemas.microsoft.com/office/drawing/2014/main" id="{260AB3B5-6759-364A-B98F-4622117D774F}"/>
              </a:ext>
            </a:extLst>
          </p:cNvPr>
          <p:cNvPicPr>
            <a:picLocks noChangeAspect="1"/>
          </p:cNvPicPr>
          <p:nvPr/>
        </p:nvPicPr>
        <p:blipFill rotWithShape="1">
          <a:blip r:embed="rId2">
            <a:alphaModFix amt="20000"/>
            <a:extLst>
              <a:ext uri="{28A0092B-C50C-407E-A947-70E740481C1C}">
                <a14:useLocalDpi xmlns:a14="http://schemas.microsoft.com/office/drawing/2010/main" val="0"/>
              </a:ext>
            </a:extLst>
          </a:blip>
          <a:srcRect r="29573" b="25625"/>
          <a:stretch/>
        </p:blipFill>
        <p:spPr>
          <a:xfrm>
            <a:off x="6337183" y="4500749"/>
            <a:ext cx="5854818" cy="2357251"/>
          </a:xfrm>
          <a:prstGeom prst="rect">
            <a:avLst/>
          </a:prstGeom>
        </p:spPr>
      </p:pic>
      <p:sp>
        <p:nvSpPr>
          <p:cNvPr id="19" name="Title 1">
            <a:extLst>
              <a:ext uri="{FF2B5EF4-FFF2-40B4-BE49-F238E27FC236}">
                <a16:creationId xmlns:a16="http://schemas.microsoft.com/office/drawing/2014/main" id="{B46B041F-833F-AB4C-9680-F86574375A85}"/>
              </a:ext>
            </a:extLst>
          </p:cNvPr>
          <p:cNvSpPr>
            <a:spLocks noGrp="1"/>
          </p:cNvSpPr>
          <p:nvPr>
            <p:ph type="title" hasCustomPrompt="1"/>
          </p:nvPr>
        </p:nvSpPr>
        <p:spPr>
          <a:xfrm>
            <a:off x="768095" y="783026"/>
            <a:ext cx="10210297" cy="844095"/>
          </a:xfrm>
        </p:spPr>
        <p:txBody>
          <a:bodyPr vert="horz" lIns="0" tIns="45720" rIns="0" bIns="4572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Quadrant for infographics Layout</a:t>
            </a:r>
          </a:p>
        </p:txBody>
      </p:sp>
      <p:pic>
        <p:nvPicPr>
          <p:cNvPr id="26" name="Picture 25">
            <a:extLst>
              <a:ext uri="{FF2B5EF4-FFF2-40B4-BE49-F238E27FC236}">
                <a16:creationId xmlns:a16="http://schemas.microsoft.com/office/drawing/2014/main" id="{6EF88010-6F25-0949-962C-71A71BBDD2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27" name="Rectangle 26">
            <a:extLst>
              <a:ext uri="{FF2B5EF4-FFF2-40B4-BE49-F238E27FC236}">
                <a16:creationId xmlns:a16="http://schemas.microsoft.com/office/drawing/2014/main" id="{CAE5D2D5-96D0-7047-93E6-327A01072B11}"/>
              </a:ext>
            </a:extLst>
          </p:cNvPr>
          <p:cNvSpPr/>
          <p:nvPr/>
        </p:nvSpPr>
        <p:spPr>
          <a:xfrm>
            <a:off x="768096" y="186757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 Placeholder 33">
            <a:extLst>
              <a:ext uri="{FF2B5EF4-FFF2-40B4-BE49-F238E27FC236}">
                <a16:creationId xmlns:a16="http://schemas.microsoft.com/office/drawing/2014/main" id="{83F18B1C-2F6B-9349-8DAB-48E7D54A83F1}"/>
              </a:ext>
            </a:extLst>
          </p:cNvPr>
          <p:cNvSpPr>
            <a:spLocks noGrp="1"/>
          </p:cNvSpPr>
          <p:nvPr>
            <p:ph type="body" sz="quarter" idx="18" hasCustomPrompt="1"/>
          </p:nvPr>
        </p:nvSpPr>
        <p:spPr>
          <a:xfrm>
            <a:off x="2204246" y="4162024"/>
            <a:ext cx="3574122" cy="1167665"/>
          </a:xfrm>
        </p:spPr>
        <p:txBody>
          <a:bodyPr>
            <a:noAutofit/>
          </a:bodyPr>
          <a:lstStyle>
            <a:lvl1pPr marL="0" indent="0">
              <a:lnSpc>
                <a:spcPct val="100000"/>
              </a:lnSpc>
              <a:buFont typeface="Wingdings" pitchFamily="2" charset="2"/>
              <a:buNone/>
              <a:defRPr sz="1800" b="0" i="0">
                <a:latin typeface="Oracle Sans" panose="020B0503020204020204" pitchFamily="34" charset="0"/>
                <a:cs typeface="Oracle Sans" panose="020B0503020204020204" pitchFamily="34" charset="0"/>
              </a:defRPr>
            </a:lvl1pPr>
            <a:lvl2pPr marL="685800">
              <a:lnSpc>
                <a:spcPct val="100000"/>
              </a:lnSpc>
              <a:defRPr sz="1800"/>
            </a:lvl2pPr>
            <a:lvl3pPr>
              <a:lnSpc>
                <a:spcPct val="100000"/>
              </a:lnSpc>
              <a:defRPr sz="1800"/>
            </a:lvl3pPr>
            <a:lvl4pPr>
              <a:lnSpc>
                <a:spcPct val="100000"/>
              </a:lnSpc>
              <a:defRPr sz="1800"/>
            </a:lvl4pPr>
            <a:lvl5pPr>
              <a:lnSpc>
                <a:spcPct val="100000"/>
              </a:lnSpc>
              <a:defRPr sz="1800"/>
            </a:lvl5pPr>
          </a:lstStyle>
          <a:p>
            <a:pPr lvl="0"/>
            <a:r>
              <a:rPr lang="en-US" dirty="0"/>
              <a:t>Lorem ipsum</a:t>
            </a:r>
          </a:p>
        </p:txBody>
      </p:sp>
      <p:sp>
        <p:nvSpPr>
          <p:cNvPr id="22" name="Text Placeholder 33">
            <a:extLst>
              <a:ext uri="{FF2B5EF4-FFF2-40B4-BE49-F238E27FC236}">
                <a16:creationId xmlns:a16="http://schemas.microsoft.com/office/drawing/2014/main" id="{0EF89F6D-A8E2-0348-8488-D69D62914376}"/>
              </a:ext>
            </a:extLst>
          </p:cNvPr>
          <p:cNvSpPr>
            <a:spLocks noGrp="1"/>
          </p:cNvSpPr>
          <p:nvPr>
            <p:ph type="body" sz="quarter" idx="19" hasCustomPrompt="1"/>
          </p:nvPr>
        </p:nvSpPr>
        <p:spPr>
          <a:xfrm>
            <a:off x="7404270" y="2271143"/>
            <a:ext cx="3574122" cy="1167665"/>
          </a:xfrm>
        </p:spPr>
        <p:txBody>
          <a:bodyPr>
            <a:noAutofit/>
          </a:bodyPr>
          <a:lstStyle>
            <a:lvl1pPr marL="0" indent="0">
              <a:lnSpc>
                <a:spcPct val="100000"/>
              </a:lnSpc>
              <a:buFont typeface="Wingdings" pitchFamily="2" charset="2"/>
              <a:buNone/>
              <a:defRPr sz="1800" b="0" i="0">
                <a:latin typeface="Oracle Sans" panose="020B0503020204020204" pitchFamily="34" charset="0"/>
                <a:cs typeface="Oracle Sans" panose="020B0503020204020204" pitchFamily="34" charset="0"/>
              </a:defRPr>
            </a:lvl1pPr>
            <a:lvl2pPr marL="685800">
              <a:lnSpc>
                <a:spcPct val="100000"/>
              </a:lnSpc>
              <a:defRPr sz="1800"/>
            </a:lvl2pPr>
            <a:lvl3pPr>
              <a:lnSpc>
                <a:spcPct val="100000"/>
              </a:lnSpc>
              <a:defRPr sz="1800"/>
            </a:lvl3pPr>
            <a:lvl4pPr>
              <a:lnSpc>
                <a:spcPct val="100000"/>
              </a:lnSpc>
              <a:defRPr sz="1800"/>
            </a:lvl4pPr>
            <a:lvl5pPr>
              <a:lnSpc>
                <a:spcPct val="100000"/>
              </a:lnSpc>
              <a:defRPr sz="1800"/>
            </a:lvl5pPr>
          </a:lstStyle>
          <a:p>
            <a:pPr lvl="0"/>
            <a:r>
              <a:rPr lang="en-US" dirty="0"/>
              <a:t>Lorem ipsum</a:t>
            </a:r>
          </a:p>
        </p:txBody>
      </p:sp>
      <p:sp>
        <p:nvSpPr>
          <p:cNvPr id="24" name="Text Placeholder 33">
            <a:extLst>
              <a:ext uri="{FF2B5EF4-FFF2-40B4-BE49-F238E27FC236}">
                <a16:creationId xmlns:a16="http://schemas.microsoft.com/office/drawing/2014/main" id="{A0723324-5918-2C42-9A87-949E736CBF15}"/>
              </a:ext>
            </a:extLst>
          </p:cNvPr>
          <p:cNvSpPr>
            <a:spLocks noGrp="1"/>
          </p:cNvSpPr>
          <p:nvPr>
            <p:ph type="body" sz="quarter" idx="20" hasCustomPrompt="1"/>
          </p:nvPr>
        </p:nvSpPr>
        <p:spPr>
          <a:xfrm>
            <a:off x="7404270" y="4162024"/>
            <a:ext cx="3574122" cy="1167665"/>
          </a:xfrm>
        </p:spPr>
        <p:txBody>
          <a:bodyPr>
            <a:noAutofit/>
          </a:bodyPr>
          <a:lstStyle>
            <a:lvl1pPr marL="0" indent="0">
              <a:lnSpc>
                <a:spcPct val="100000"/>
              </a:lnSpc>
              <a:buFont typeface="Wingdings" pitchFamily="2" charset="2"/>
              <a:buNone/>
              <a:defRPr sz="1800" b="0" i="0">
                <a:latin typeface="Oracle Sans" panose="020B0503020204020204" pitchFamily="34" charset="0"/>
                <a:cs typeface="Oracle Sans" panose="020B0503020204020204" pitchFamily="34" charset="0"/>
              </a:defRPr>
            </a:lvl1pPr>
            <a:lvl2pPr marL="685800">
              <a:lnSpc>
                <a:spcPct val="100000"/>
              </a:lnSpc>
              <a:defRPr sz="1800"/>
            </a:lvl2pPr>
            <a:lvl3pPr>
              <a:lnSpc>
                <a:spcPct val="100000"/>
              </a:lnSpc>
              <a:defRPr sz="1800"/>
            </a:lvl3pPr>
            <a:lvl4pPr>
              <a:lnSpc>
                <a:spcPct val="100000"/>
              </a:lnSpc>
              <a:defRPr sz="1800"/>
            </a:lvl4pPr>
            <a:lvl5pPr>
              <a:lnSpc>
                <a:spcPct val="100000"/>
              </a:lnSpc>
              <a:defRPr sz="1800"/>
            </a:lvl5pPr>
          </a:lstStyle>
          <a:p>
            <a:pPr lvl="0"/>
            <a:r>
              <a:rPr lang="en-US" dirty="0"/>
              <a:t>Lorem ipsum</a:t>
            </a:r>
          </a:p>
        </p:txBody>
      </p:sp>
      <p:sp>
        <p:nvSpPr>
          <p:cNvPr id="28" name="Text Placeholder 33">
            <a:extLst>
              <a:ext uri="{FF2B5EF4-FFF2-40B4-BE49-F238E27FC236}">
                <a16:creationId xmlns:a16="http://schemas.microsoft.com/office/drawing/2014/main" id="{B4578909-EA57-4049-8339-75544D89FCD0}"/>
              </a:ext>
            </a:extLst>
          </p:cNvPr>
          <p:cNvSpPr>
            <a:spLocks noGrp="1"/>
          </p:cNvSpPr>
          <p:nvPr>
            <p:ph type="body" sz="quarter" idx="21" hasCustomPrompt="1"/>
          </p:nvPr>
        </p:nvSpPr>
        <p:spPr>
          <a:xfrm>
            <a:off x="2204246" y="2278497"/>
            <a:ext cx="3574122" cy="1167665"/>
          </a:xfrm>
        </p:spPr>
        <p:txBody>
          <a:bodyPr>
            <a:noAutofit/>
          </a:bodyPr>
          <a:lstStyle>
            <a:lvl1pPr marL="0" indent="0">
              <a:lnSpc>
                <a:spcPct val="100000"/>
              </a:lnSpc>
              <a:buFont typeface="Wingdings" pitchFamily="2" charset="2"/>
              <a:buNone/>
              <a:defRPr sz="1800" b="0" i="0">
                <a:latin typeface="Oracle Sans" panose="020B0503020204020204" pitchFamily="34" charset="0"/>
                <a:cs typeface="Oracle Sans" panose="020B0503020204020204" pitchFamily="34" charset="0"/>
              </a:defRPr>
            </a:lvl1pPr>
            <a:lvl2pPr marL="685800">
              <a:lnSpc>
                <a:spcPct val="100000"/>
              </a:lnSpc>
              <a:defRPr sz="1800"/>
            </a:lvl2pPr>
            <a:lvl3pPr>
              <a:lnSpc>
                <a:spcPct val="100000"/>
              </a:lnSpc>
              <a:defRPr sz="1800"/>
            </a:lvl3pPr>
            <a:lvl4pPr>
              <a:lnSpc>
                <a:spcPct val="100000"/>
              </a:lnSpc>
              <a:defRPr sz="1800"/>
            </a:lvl4pPr>
            <a:lvl5pPr>
              <a:lnSpc>
                <a:spcPct val="100000"/>
              </a:lnSpc>
              <a:defRPr sz="1800"/>
            </a:lvl5pPr>
          </a:lstStyle>
          <a:p>
            <a:pPr lvl="0"/>
            <a:r>
              <a:rPr lang="en-US" dirty="0"/>
              <a:t>Lorem ipsum</a:t>
            </a:r>
          </a:p>
        </p:txBody>
      </p:sp>
      <p:pic>
        <p:nvPicPr>
          <p:cNvPr id="13" name="Picture 12">
            <a:extLst>
              <a:ext uri="{FF2B5EF4-FFF2-40B4-BE49-F238E27FC236}">
                <a16:creationId xmlns:a16="http://schemas.microsoft.com/office/drawing/2014/main" id="{2C0E29D9-DAA7-2E49-89A3-03DD810EEAA4}"/>
              </a:ext>
            </a:extLst>
          </p:cNvPr>
          <p:cNvPicPr>
            <a:picLocks noChangeAspect="1"/>
          </p:cNvPicPr>
          <p:nvPr/>
        </p:nvPicPr>
        <p:blipFill>
          <a:blip r:embed="rId4"/>
          <a:stretch>
            <a:fillRect/>
          </a:stretch>
        </p:blipFill>
        <p:spPr>
          <a:xfrm>
            <a:off x="11437197" y="6356350"/>
            <a:ext cx="501650" cy="501650"/>
          </a:xfrm>
          <a:prstGeom prst="rect">
            <a:avLst/>
          </a:prstGeom>
        </p:spPr>
      </p:pic>
      <p:sp>
        <p:nvSpPr>
          <p:cNvPr id="2" name="Footer Placeholder 1">
            <a:extLst>
              <a:ext uri="{FF2B5EF4-FFF2-40B4-BE49-F238E27FC236}">
                <a16:creationId xmlns:a16="http://schemas.microsoft.com/office/drawing/2014/main" id="{3EAF8335-2BFD-424C-A8D6-CE03AA2A3F90}"/>
              </a:ext>
            </a:extLst>
          </p:cNvPr>
          <p:cNvSpPr>
            <a:spLocks noGrp="1"/>
          </p:cNvSpPr>
          <p:nvPr>
            <p:ph type="ftr" sz="quarter" idx="22"/>
          </p:nvPr>
        </p:nvSpPr>
        <p:spPr/>
        <p:txBody>
          <a:bodyPr/>
          <a:lstStyle/>
          <a:p>
            <a:r>
              <a:rPr lang="en-US"/>
              <a:t>Copyright © 2020, Oracle and/or its affiliates  |  Internal</a:t>
            </a:r>
            <a:endParaRPr lang="en-US" dirty="0"/>
          </a:p>
        </p:txBody>
      </p:sp>
      <p:sp>
        <p:nvSpPr>
          <p:cNvPr id="3" name="Slide Number Placeholder 2">
            <a:extLst>
              <a:ext uri="{FF2B5EF4-FFF2-40B4-BE49-F238E27FC236}">
                <a16:creationId xmlns:a16="http://schemas.microsoft.com/office/drawing/2014/main" id="{D6CD96A0-FE1C-4E74-9435-B0AAB4B9DBC6}"/>
              </a:ext>
            </a:extLst>
          </p:cNvPr>
          <p:cNvSpPr>
            <a:spLocks noGrp="1"/>
          </p:cNvSpPr>
          <p:nvPr>
            <p:ph type="sldNum" sz="quarter" idx="23"/>
          </p:nvPr>
        </p:nvSpPr>
        <p:spPr/>
        <p:txBody>
          <a:body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3103559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p:cSld name="Dark Metric">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235CFAFF-A02A-3C47-8BEF-C0EB011E7FEF}"/>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40000"/>
                    </a14:imgEffect>
                  </a14:imgLayer>
                </a14:imgProps>
              </a:ext>
              <a:ext uri="{28A0092B-C50C-407E-A947-70E740481C1C}">
                <a14:useLocalDpi xmlns:a14="http://schemas.microsoft.com/office/drawing/2010/main" val="0"/>
              </a:ext>
            </a:extLst>
          </a:blip>
          <a:stretch>
            <a:fillRect/>
          </a:stretch>
        </p:blipFill>
        <p:spPr>
          <a:xfrm>
            <a:off x="6096000" y="0"/>
            <a:ext cx="6096000" cy="6857999"/>
          </a:xfrm>
          <a:prstGeom prst="rect">
            <a:avLst/>
          </a:prstGeom>
        </p:spPr>
      </p:pic>
      <p:sp>
        <p:nvSpPr>
          <p:cNvPr id="9" name="Text Placeholder 10">
            <a:extLst>
              <a:ext uri="{FF2B5EF4-FFF2-40B4-BE49-F238E27FC236}">
                <a16:creationId xmlns:a16="http://schemas.microsoft.com/office/drawing/2014/main" id="{6D46810D-06AF-8048-A8FC-EB9C64BA9823}"/>
              </a:ext>
            </a:extLst>
          </p:cNvPr>
          <p:cNvSpPr>
            <a:spLocks noGrp="1"/>
          </p:cNvSpPr>
          <p:nvPr>
            <p:ph type="body" sz="quarter" idx="11" hasCustomPrompt="1"/>
          </p:nvPr>
        </p:nvSpPr>
        <p:spPr>
          <a:xfrm>
            <a:off x="761286" y="2275167"/>
            <a:ext cx="1755671" cy="914400"/>
          </a:xfrm>
        </p:spPr>
        <p:txBody>
          <a:bodyPr lIns="0" rIns="0">
            <a:noAutofit/>
          </a:bodyPr>
          <a:lstStyle>
            <a:lvl1pPr>
              <a:defRPr sz="6000">
                <a:solidFill>
                  <a:schemeClr val="accent2"/>
                </a:solidFill>
                <a:latin typeface="Georgia" panose="02040502050405020303" pitchFamily="18" charset="0"/>
              </a:defRPr>
            </a:lvl1pPr>
          </a:lstStyle>
          <a:p>
            <a:pPr lvl="0"/>
            <a:r>
              <a:rPr lang="en-US" dirty="0"/>
              <a:t>XX%</a:t>
            </a:r>
          </a:p>
        </p:txBody>
      </p:sp>
      <p:sp>
        <p:nvSpPr>
          <p:cNvPr id="13" name="Text Placeholder 15">
            <a:extLst>
              <a:ext uri="{FF2B5EF4-FFF2-40B4-BE49-F238E27FC236}">
                <a16:creationId xmlns:a16="http://schemas.microsoft.com/office/drawing/2014/main" id="{4354AFA5-AF57-6040-82D7-328298E6DAEA}"/>
              </a:ext>
            </a:extLst>
          </p:cNvPr>
          <p:cNvSpPr>
            <a:spLocks noGrp="1"/>
          </p:cNvSpPr>
          <p:nvPr>
            <p:ph type="body" sz="quarter" idx="13" hasCustomPrompt="1"/>
          </p:nvPr>
        </p:nvSpPr>
        <p:spPr>
          <a:xfrm>
            <a:off x="761286" y="3231646"/>
            <a:ext cx="4371153" cy="914400"/>
          </a:xfrm>
        </p:spPr>
        <p:txBody>
          <a:bodyPr lIns="0" rIns="0">
            <a:noAutofit/>
          </a:bodyPr>
          <a:lstStyle>
            <a:lvl1pPr>
              <a:lnSpc>
                <a:spcPct val="100000"/>
              </a:lnSpc>
              <a:defRPr sz="1800" b="0" i="0">
                <a:solidFill>
                  <a:schemeClr val="bg1"/>
                </a:solidFill>
                <a:latin typeface="Oracle Sans" panose="020B0503020204020204" pitchFamily="34" charset="0"/>
                <a:cs typeface="Oracle Sans" panose="020B0503020204020204" pitchFamily="34" charset="0"/>
              </a:defRPr>
            </a:lvl1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a:t>
            </a:r>
          </a:p>
        </p:txBody>
      </p:sp>
      <p:pic>
        <p:nvPicPr>
          <p:cNvPr id="14" name="Picture 13">
            <a:extLst>
              <a:ext uri="{FF2B5EF4-FFF2-40B4-BE49-F238E27FC236}">
                <a16:creationId xmlns:a16="http://schemas.microsoft.com/office/drawing/2014/main" id="{904F3913-8DB3-9B4C-A599-4E9263CFB79E}"/>
              </a:ext>
            </a:extLst>
          </p:cNvPr>
          <p:cNvPicPr>
            <a:picLocks noChangeAspect="1"/>
          </p:cNvPicPr>
          <p:nvPr/>
        </p:nvPicPr>
        <p:blipFill>
          <a:blip r:embed="rId4"/>
          <a:stretch>
            <a:fillRect/>
          </a:stretch>
        </p:blipFill>
        <p:spPr>
          <a:xfrm>
            <a:off x="11437197" y="6356350"/>
            <a:ext cx="501650" cy="501650"/>
          </a:xfrm>
          <a:prstGeom prst="rect">
            <a:avLst/>
          </a:prstGeom>
        </p:spPr>
      </p:pic>
      <p:sp>
        <p:nvSpPr>
          <p:cNvPr id="2" name="Footer Placeholder 1">
            <a:extLst>
              <a:ext uri="{FF2B5EF4-FFF2-40B4-BE49-F238E27FC236}">
                <a16:creationId xmlns:a16="http://schemas.microsoft.com/office/drawing/2014/main" id="{E1722C6F-0E65-463D-BA3E-E6A6845F7500}"/>
              </a:ext>
            </a:extLst>
          </p:cNvPr>
          <p:cNvSpPr>
            <a:spLocks noGrp="1"/>
          </p:cNvSpPr>
          <p:nvPr>
            <p:ph type="ftr" sz="quarter" idx="14"/>
          </p:nvPr>
        </p:nvSpPr>
        <p:spPr/>
        <p:txBody>
          <a:bodyPr/>
          <a:lstStyle/>
          <a:p>
            <a:r>
              <a:rPr lang="en-US"/>
              <a:t>Copyright © 2020, Oracle and/or its affiliates  |  Internal</a:t>
            </a:r>
            <a:endParaRPr lang="en-US" dirty="0"/>
          </a:p>
        </p:txBody>
      </p:sp>
      <p:sp>
        <p:nvSpPr>
          <p:cNvPr id="3" name="Slide Number Placeholder 2">
            <a:extLst>
              <a:ext uri="{FF2B5EF4-FFF2-40B4-BE49-F238E27FC236}">
                <a16:creationId xmlns:a16="http://schemas.microsoft.com/office/drawing/2014/main" id="{4F67B32A-89AC-4868-806F-3B49979E64F6}"/>
              </a:ext>
            </a:extLst>
          </p:cNvPr>
          <p:cNvSpPr>
            <a:spLocks noGrp="1"/>
          </p:cNvSpPr>
          <p:nvPr>
            <p:ph type="sldNum" sz="quarter" idx="15"/>
          </p:nvPr>
        </p:nvSpPr>
        <p:spPr/>
        <p:txBody>
          <a:body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3909387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par>
                                <p:cTn id="8" presetID="10" presetClass="entr" presetSubtype="0" fill="hold" grpId="0" nodeType="withEffect">
                                  <p:stCondLst>
                                    <p:cond delay="200"/>
                                  </p:stCondLst>
                                  <p:childTnLst>
                                    <p:set>
                                      <p:cBhvr>
                                        <p:cTn id="9" dur="1" fill="hold">
                                          <p:stCondLst>
                                            <p:cond delay="0"/>
                                          </p:stCondLst>
                                        </p:cTn>
                                        <p:tgtEl>
                                          <p:spTgt spid="13">
                                            <p:txEl>
                                              <p:pRg st="0" end="0"/>
                                            </p:txEl>
                                          </p:spTgt>
                                        </p:tgtEl>
                                        <p:attrNameLst>
                                          <p:attrName>style.visibility</p:attrName>
                                        </p:attrNameLst>
                                      </p:cBhvr>
                                      <p:to>
                                        <p:strVal val="visible"/>
                                      </p:to>
                                    </p:set>
                                    <p:animEffect transition="in" filter="fade">
                                      <p:cBhvr>
                                        <p:cTn id="10" dur="500"/>
                                        <p:tgtEl>
                                          <p:spTgt spid="1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tmplLst>
          <p:tmpl lvl="1">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P spid="13" grpId="0" build="p">
        <p:tmplLst>
          <p:tmpl lvl="1">
            <p:tnLst>
              <p:par>
                <p:cTn presetID="10" presetClass="entr" presetSubtype="0" fill="hold" nodeType="withEffect">
                  <p:stCondLst>
                    <p:cond delay="20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p:cSld name="Dark Thank you ">
    <p:spTree>
      <p:nvGrpSpPr>
        <p:cNvPr id="1" name=""/>
        <p:cNvGrpSpPr/>
        <p:nvPr/>
      </p:nvGrpSpPr>
      <p:grpSpPr>
        <a:xfrm>
          <a:off x="0" y="0"/>
          <a:ext cx="0" cy="0"/>
          <a:chOff x="0" y="0"/>
          <a:chExt cx="0" cy="0"/>
        </a:xfrm>
      </p:grpSpPr>
      <p:pic>
        <p:nvPicPr>
          <p:cNvPr id="17" name="Picture 16" descr="A picture containing building, clothing&#10;&#10;Description automatically generated">
            <a:extLst>
              <a:ext uri="{FF2B5EF4-FFF2-40B4-BE49-F238E27FC236}">
                <a16:creationId xmlns:a16="http://schemas.microsoft.com/office/drawing/2014/main" id="{B16600C8-A851-494D-A5DF-470343F874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0"/>
            <a:ext cx="6096000" cy="6858000"/>
          </a:xfrm>
          <a:prstGeom prst="rect">
            <a:avLst/>
          </a:prstGeom>
        </p:spPr>
      </p:pic>
      <p:sp>
        <p:nvSpPr>
          <p:cNvPr id="18" name="Picture Placeholder 4">
            <a:extLst>
              <a:ext uri="{FF2B5EF4-FFF2-40B4-BE49-F238E27FC236}">
                <a16:creationId xmlns:a16="http://schemas.microsoft.com/office/drawing/2014/main" id="{2A2E959E-F30E-F643-947E-CE66F05DD800}"/>
              </a:ext>
            </a:extLst>
          </p:cNvPr>
          <p:cNvSpPr>
            <a:spLocks noGrp="1"/>
          </p:cNvSpPr>
          <p:nvPr>
            <p:ph type="pic" sz="quarter" idx="10"/>
          </p:nvPr>
        </p:nvSpPr>
        <p:spPr>
          <a:xfrm>
            <a:off x="6096000" y="0"/>
            <a:ext cx="6096000" cy="6858000"/>
          </a:xfrm>
        </p:spPr>
        <p:txBody>
          <a:bodyPr/>
          <a:lstStyle/>
          <a:p>
            <a:r>
              <a:rPr lang="en-US"/>
              <a:t>Click icon to add picture</a:t>
            </a:r>
          </a:p>
        </p:txBody>
      </p:sp>
      <p:sp>
        <p:nvSpPr>
          <p:cNvPr id="19" name="Text Placeholder 26">
            <a:extLst>
              <a:ext uri="{FF2B5EF4-FFF2-40B4-BE49-F238E27FC236}">
                <a16:creationId xmlns:a16="http://schemas.microsoft.com/office/drawing/2014/main" id="{2AFE612B-3DB1-C64D-BD3B-51ECDB8CE46C}"/>
              </a:ext>
            </a:extLst>
          </p:cNvPr>
          <p:cNvSpPr>
            <a:spLocks noGrp="1"/>
          </p:cNvSpPr>
          <p:nvPr>
            <p:ph type="body" sz="quarter" idx="13" hasCustomPrompt="1"/>
          </p:nvPr>
        </p:nvSpPr>
        <p:spPr>
          <a:xfrm>
            <a:off x="768095" y="2346183"/>
            <a:ext cx="4257726" cy="2242890"/>
          </a:xfrm>
        </p:spPr>
        <p:txBody>
          <a:bodyPr lIns="0" anchor="ctr">
            <a:noAutofit/>
          </a:bodyPr>
          <a:lstStyle>
            <a:lvl1pPr algn="l" fontAlgn="t">
              <a:lnSpc>
                <a:spcPct val="100000"/>
              </a:lnSpc>
              <a:spcBef>
                <a:spcPts val="0"/>
              </a:spcBef>
              <a:defRPr sz="4000" b="0" i="0">
                <a:solidFill>
                  <a:schemeClr val="bg1"/>
                </a:solidFill>
                <a:latin typeface="Georgia" panose="02040502050405020303" pitchFamily="18" charset="0"/>
                <a:cs typeface="Oracle Sans" panose="020B0503020204020204" pitchFamily="34" charset="0"/>
              </a:defRPr>
            </a:lvl1pPr>
          </a:lstStyle>
          <a:p>
            <a:pPr lvl="0"/>
            <a:r>
              <a:rPr lang="en-US" dirty="0"/>
              <a:t>Thank you</a:t>
            </a:r>
          </a:p>
        </p:txBody>
      </p:sp>
      <p:sp>
        <p:nvSpPr>
          <p:cNvPr id="20" name="Text Placeholder 26">
            <a:extLst>
              <a:ext uri="{FF2B5EF4-FFF2-40B4-BE49-F238E27FC236}">
                <a16:creationId xmlns:a16="http://schemas.microsoft.com/office/drawing/2014/main" id="{7F794D52-5437-F64A-97D5-34BE49EA9B32}"/>
              </a:ext>
            </a:extLst>
          </p:cNvPr>
          <p:cNvSpPr>
            <a:spLocks noGrp="1"/>
          </p:cNvSpPr>
          <p:nvPr>
            <p:ph type="body" sz="quarter" idx="14" hasCustomPrompt="1"/>
          </p:nvPr>
        </p:nvSpPr>
        <p:spPr>
          <a:xfrm>
            <a:off x="768095" y="5239646"/>
            <a:ext cx="4257726" cy="249346"/>
          </a:xfrm>
        </p:spPr>
        <p:txBody>
          <a:bodyPr lIns="0">
            <a:noAutofit/>
          </a:bodyPr>
          <a:lstStyle>
            <a:lvl1pPr algn="l" fontAlgn="t">
              <a:lnSpc>
                <a:spcPct val="100000"/>
              </a:lnSpc>
              <a:spcBef>
                <a:spcPts val="0"/>
              </a:spcBef>
              <a:defRPr sz="1400" b="1" i="0">
                <a:latin typeface="Oracle Sans" panose="020B0503020204020204" pitchFamily="34" charset="0"/>
                <a:cs typeface="Oracle Sans" panose="020B0503020204020204" pitchFamily="34" charset="0"/>
              </a:defRPr>
            </a:lvl1pPr>
          </a:lstStyle>
          <a:p>
            <a:pPr lvl="0"/>
            <a:r>
              <a:rPr lang="en-US" dirty="0"/>
              <a:t>Lorem ipsum</a:t>
            </a:r>
          </a:p>
        </p:txBody>
      </p:sp>
      <p:sp>
        <p:nvSpPr>
          <p:cNvPr id="21" name="Text Placeholder 26">
            <a:extLst>
              <a:ext uri="{FF2B5EF4-FFF2-40B4-BE49-F238E27FC236}">
                <a16:creationId xmlns:a16="http://schemas.microsoft.com/office/drawing/2014/main" id="{1975E737-A6D5-0E4E-AA04-5FECD0BE9683}"/>
              </a:ext>
            </a:extLst>
          </p:cNvPr>
          <p:cNvSpPr>
            <a:spLocks noGrp="1"/>
          </p:cNvSpPr>
          <p:nvPr>
            <p:ph type="body" sz="quarter" idx="12" hasCustomPrompt="1"/>
          </p:nvPr>
        </p:nvSpPr>
        <p:spPr>
          <a:xfrm>
            <a:off x="768095" y="5564669"/>
            <a:ext cx="4257726" cy="528567"/>
          </a:xfrm>
        </p:spPr>
        <p:txBody>
          <a:bodyPr lIns="0">
            <a:noAutofit/>
          </a:bodyPr>
          <a:lstStyle>
            <a:lvl1pPr algn="l" fontAlgn="t">
              <a:lnSpc>
                <a:spcPct val="100000"/>
              </a:lnSpc>
              <a:spcBef>
                <a:spcPts val="0"/>
              </a:spcBef>
              <a:defRPr sz="1400"/>
            </a:lvl1pPr>
          </a:lstStyle>
          <a:p>
            <a:pPr lvl="0"/>
            <a:r>
              <a:rPr lang="en-US" dirty="0"/>
              <a:t>Click to edit Master text styles</a:t>
            </a:r>
          </a:p>
        </p:txBody>
      </p:sp>
      <p:sp>
        <p:nvSpPr>
          <p:cNvPr id="22" name="Rectangle 21">
            <a:extLst>
              <a:ext uri="{FF2B5EF4-FFF2-40B4-BE49-F238E27FC236}">
                <a16:creationId xmlns:a16="http://schemas.microsoft.com/office/drawing/2014/main" id="{CECAD913-B3D1-D145-A54B-58496F5971A5}"/>
              </a:ext>
            </a:extLst>
          </p:cNvPr>
          <p:cNvSpPr/>
          <p:nvPr/>
        </p:nvSpPr>
        <p:spPr>
          <a:xfrm>
            <a:off x="768096" y="4829530"/>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3DC8C321-EE6C-4746-A970-ABC3DF5227D1}"/>
              </a:ext>
            </a:extLst>
          </p:cNvPr>
          <p:cNvPicPr>
            <a:picLocks noChangeAspect="1"/>
          </p:cNvPicPr>
          <p:nvPr/>
        </p:nvPicPr>
        <p:blipFill>
          <a:blip r:embed="rId3"/>
          <a:stretch>
            <a:fillRect/>
          </a:stretch>
        </p:blipFill>
        <p:spPr>
          <a:xfrm>
            <a:off x="11437197" y="6356350"/>
            <a:ext cx="501650" cy="501650"/>
          </a:xfrm>
          <a:prstGeom prst="rect">
            <a:avLst/>
          </a:prstGeom>
        </p:spPr>
      </p:pic>
      <p:sp>
        <p:nvSpPr>
          <p:cNvPr id="2" name="Footer Placeholder 1">
            <a:extLst>
              <a:ext uri="{FF2B5EF4-FFF2-40B4-BE49-F238E27FC236}">
                <a16:creationId xmlns:a16="http://schemas.microsoft.com/office/drawing/2014/main" id="{9935BE94-6B90-48B3-8BB2-724D091738BD}"/>
              </a:ext>
            </a:extLst>
          </p:cNvPr>
          <p:cNvSpPr>
            <a:spLocks noGrp="1"/>
          </p:cNvSpPr>
          <p:nvPr>
            <p:ph type="ftr" sz="quarter" idx="15"/>
          </p:nvPr>
        </p:nvSpPr>
        <p:spPr/>
        <p:txBody>
          <a:bodyPr/>
          <a:lstStyle/>
          <a:p>
            <a:r>
              <a:rPr lang="en-US"/>
              <a:t>Copyright © 2020, Oracle and/or its affiliates  |  Internal</a:t>
            </a:r>
            <a:endParaRPr lang="en-US" dirty="0"/>
          </a:p>
        </p:txBody>
      </p:sp>
      <p:sp>
        <p:nvSpPr>
          <p:cNvPr id="3" name="Slide Number Placeholder 2">
            <a:extLst>
              <a:ext uri="{FF2B5EF4-FFF2-40B4-BE49-F238E27FC236}">
                <a16:creationId xmlns:a16="http://schemas.microsoft.com/office/drawing/2014/main" id="{89C5CCC6-EACD-4851-BF17-0A08CC1A1081}"/>
              </a:ext>
            </a:extLst>
          </p:cNvPr>
          <p:cNvSpPr>
            <a:spLocks noGrp="1"/>
          </p:cNvSpPr>
          <p:nvPr>
            <p:ph type="sldNum" sz="quarter" idx="16"/>
          </p:nvPr>
        </p:nvSpPr>
        <p:spPr/>
        <p:txBody>
          <a:body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40729744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ark - Safe Harbor">
    <p:spTree>
      <p:nvGrpSpPr>
        <p:cNvPr id="1" name=""/>
        <p:cNvGrpSpPr/>
        <p:nvPr/>
      </p:nvGrpSpPr>
      <p:grpSpPr>
        <a:xfrm>
          <a:off x="0" y="0"/>
          <a:ext cx="0" cy="0"/>
          <a:chOff x="0" y="0"/>
          <a:chExt cx="0" cy="0"/>
        </a:xfrm>
      </p:grpSpPr>
      <p:pic>
        <p:nvPicPr>
          <p:cNvPr id="11" name="Cloud">
            <a:extLst>
              <a:ext uri="{FF2B5EF4-FFF2-40B4-BE49-F238E27FC236}">
                <a16:creationId xmlns:a16="http://schemas.microsoft.com/office/drawing/2014/main" id="{3BD55515-3A50-4D53-9758-E4F305E6BEB3}"/>
              </a:ext>
              <a:ext uri="{C183D7F6-B498-43B3-948B-1728B52AA6E4}">
                <adec:decorative xmlns:adec="http://schemas.microsoft.com/office/drawing/2017/decorative" val="1"/>
              </a:ext>
            </a:extLst>
          </p:cNvPr>
          <p:cNvPicPr>
            <a:picLocks noChangeAspect="1"/>
          </p:cNvPicPr>
          <p:nvPr userDrawn="1"/>
        </p:nvPicPr>
        <p:blipFill rotWithShape="1">
          <a:blip r:embed="rId2" cstate="email">
            <a:alphaModFix amt="80000"/>
            <a:extLst>
              <a:ext uri="{28A0092B-C50C-407E-A947-70E740481C1C}">
                <a14:useLocalDpi xmlns:a14="http://schemas.microsoft.com/office/drawing/2010/main" val="0"/>
              </a:ext>
            </a:extLst>
          </a:blip>
          <a:srcRect t="8186" r="8664" b="11578"/>
          <a:stretch/>
        </p:blipFill>
        <p:spPr bwMode="invGray">
          <a:xfrm>
            <a:off x="6204016" y="3429000"/>
            <a:ext cx="5987984" cy="2787502"/>
          </a:xfrm>
          <a:prstGeom prst="rect">
            <a:avLst/>
          </a:prstGeom>
        </p:spPr>
      </p:pic>
      <p:sp>
        <p:nvSpPr>
          <p:cNvPr id="8" name="Slide Number">
            <a:extLst>
              <a:ext uri="{FF2B5EF4-FFF2-40B4-BE49-F238E27FC236}">
                <a16:creationId xmlns:a16="http://schemas.microsoft.com/office/drawing/2014/main" id="{64FDDAFD-2BBE-4DB9-9077-FCD6212CA58D}"/>
              </a:ext>
            </a:extLst>
          </p:cNvPr>
          <p:cNvSpPr>
            <a:spLocks noGrp="1"/>
          </p:cNvSpPr>
          <p:nvPr>
            <p:ph type="sldNum" sz="quarter" idx="12"/>
          </p:nvPr>
        </p:nvSpPr>
        <p:spPr/>
        <p:txBody>
          <a:bodyPr/>
          <a:lstStyle/>
          <a:p>
            <a:fld id="{345D60D9-5372-5F40-9443-0F9AE5BDC3C8}" type="slidenum">
              <a:rPr lang="en-US" smtClean="0"/>
              <a:pPr/>
              <a:t>‹#›</a:t>
            </a:fld>
            <a:endParaRPr lang="en-US" dirty="0"/>
          </a:p>
        </p:txBody>
      </p:sp>
      <p:sp>
        <p:nvSpPr>
          <p:cNvPr id="7" name="Footer">
            <a:extLst>
              <a:ext uri="{FF2B5EF4-FFF2-40B4-BE49-F238E27FC236}">
                <a16:creationId xmlns:a16="http://schemas.microsoft.com/office/drawing/2014/main" id="{34B53D45-A9AE-43C4-8329-66ED710D4345}"/>
              </a:ext>
            </a:extLst>
          </p:cNvPr>
          <p:cNvSpPr>
            <a:spLocks noGrp="1"/>
          </p:cNvSpPr>
          <p:nvPr>
            <p:ph type="ftr" sz="quarter" idx="11"/>
          </p:nvPr>
        </p:nvSpPr>
        <p:spPr/>
        <p:txBody>
          <a:bodyPr/>
          <a:lstStyle/>
          <a:p>
            <a:r>
              <a:rPr lang="en-US"/>
              <a:t>Copyright © 2020, Oracle and/or its affiliates  |  Confidential: Internal/Restricted/Highly Restricted</a:t>
            </a:r>
            <a:endParaRPr lang="en-US" dirty="0"/>
          </a:p>
        </p:txBody>
      </p:sp>
      <p:sp>
        <p:nvSpPr>
          <p:cNvPr id="6" name="Date">
            <a:extLst>
              <a:ext uri="{FF2B5EF4-FFF2-40B4-BE49-F238E27FC236}">
                <a16:creationId xmlns:a16="http://schemas.microsoft.com/office/drawing/2014/main" id="{20186CE4-17C1-426D-AB85-C059231C2D75}"/>
              </a:ext>
            </a:extLst>
          </p:cNvPr>
          <p:cNvSpPr>
            <a:spLocks noGrp="1"/>
          </p:cNvSpPr>
          <p:nvPr>
            <p:ph type="dt" sz="half" idx="10"/>
          </p:nvPr>
        </p:nvSpPr>
        <p:spPr/>
        <p:txBody>
          <a:bodyPr/>
          <a:lstStyle/>
          <a:p>
            <a:r>
              <a:rPr lang="en-US"/>
              <a:t>[Date]</a:t>
            </a:r>
            <a:endParaRPr lang="en-US" dirty="0"/>
          </a:p>
        </p:txBody>
      </p:sp>
      <p:sp>
        <p:nvSpPr>
          <p:cNvPr id="9" name="Title">
            <a:extLst>
              <a:ext uri="{FF2B5EF4-FFF2-40B4-BE49-F238E27FC236}">
                <a16:creationId xmlns:a16="http://schemas.microsoft.com/office/drawing/2014/main" id="{DBE17E23-83CA-42FE-BBEB-EA1F382FD97B}"/>
              </a:ext>
            </a:extLst>
          </p:cNvPr>
          <p:cNvSpPr txBox="1"/>
          <p:nvPr userDrawn="1"/>
        </p:nvSpPr>
        <p:spPr>
          <a:xfrm>
            <a:off x="766762" y="437638"/>
            <a:ext cx="10671048" cy="822960"/>
          </a:xfrm>
          <a:prstGeom prst="rect">
            <a:avLst/>
          </a:prstGeom>
        </p:spPr>
        <p:txBody>
          <a:bodyPr vert="horz" lIns="0" tIns="0" rIns="0" bIns="0" rtlCol="0" anchor="b">
            <a:noAutofit/>
          </a:bodyPr>
          <a:lstStyle>
            <a:lvl1pPr lvl="0" indent="0">
              <a:lnSpc>
                <a:spcPct val="95000"/>
              </a:lnSpc>
              <a:spcBef>
                <a:spcPts val="1000"/>
              </a:spcBef>
              <a:buFont typeface="Arial" panose="020B0604020202020204" pitchFamily="34" charset="0"/>
              <a:buNone/>
              <a:defRPr sz="2400" b="1" i="0" baseline="0">
                <a:solidFill>
                  <a:schemeClr val="bg1"/>
                </a:solidFill>
                <a:latin typeface="Oracle Sans" panose="020B0503020204020204" pitchFamily="34" charset="0"/>
                <a:cs typeface="Oracle Sans" panose="020B0503020204020204" pitchFamily="34" charset="0"/>
              </a:defRPr>
            </a:lvl1pPr>
          </a:lstStyle>
          <a:p>
            <a:pPr lvl="0"/>
            <a:r>
              <a:rPr lang="en-US" dirty="0">
                <a:solidFill>
                  <a:schemeClr val="tx1"/>
                </a:solidFill>
                <a:latin typeface="+mn-lt"/>
                <a:cs typeface="Oracle Sans Tab" panose="020B0503020204020204" pitchFamily="34" charset="0"/>
              </a:rPr>
              <a:t>Safe harbor statement</a:t>
            </a:r>
          </a:p>
        </p:txBody>
      </p:sp>
      <p:sp>
        <p:nvSpPr>
          <p:cNvPr id="10" name="Text Field">
            <a:extLst>
              <a:ext uri="{FF2B5EF4-FFF2-40B4-BE49-F238E27FC236}">
                <a16:creationId xmlns:a16="http://schemas.microsoft.com/office/drawing/2014/main" id="{98590942-B202-4AFF-AF73-7A7248A0FFB1}"/>
              </a:ext>
            </a:extLst>
          </p:cNvPr>
          <p:cNvSpPr txBox="1"/>
          <p:nvPr userDrawn="1"/>
        </p:nvSpPr>
        <p:spPr>
          <a:xfrm>
            <a:off x="766762" y="1834750"/>
            <a:ext cx="7987939" cy="2492990"/>
          </a:xfrm>
          <a:prstGeom prst="rect">
            <a:avLst/>
          </a:prstGeom>
          <a:noFill/>
        </p:spPr>
        <p:txBody>
          <a:bodyPr wrap="square" lIns="0" tIns="0" rIns="0" bIns="0" rtlCol="0">
            <a:spAutoFit/>
          </a:bodyPr>
          <a:lstStyle/>
          <a:p>
            <a:r>
              <a:rPr lang="en-US" sz="1800" b="0" i="0" u="none" strike="noStrike" kern="1200" dirty="0">
                <a:solidFill>
                  <a:schemeClr val="tx1"/>
                </a:solidFill>
                <a:effectLst/>
                <a:latin typeface="+mn-lt"/>
                <a:ea typeface="+mn-ea"/>
                <a:cs typeface="+mn-cs"/>
              </a:rPr>
              <a:t>As of August 2020, for most presentations, a safe harbor statement is no longer required, and you will not need to use this slide.  </a:t>
            </a:r>
            <a:br>
              <a:rPr lang="en-US" sz="1800" b="0" i="0" u="none" strike="noStrike" kern="1200" dirty="0">
                <a:solidFill>
                  <a:schemeClr val="tx1"/>
                </a:solidFill>
                <a:effectLst/>
                <a:latin typeface="+mn-lt"/>
                <a:ea typeface="+mn-ea"/>
                <a:cs typeface="+mn-cs"/>
              </a:rPr>
            </a:br>
            <a:endParaRPr lang="en-US" sz="1800" b="0" i="0" u="none" strike="noStrike" kern="1200" dirty="0">
              <a:solidFill>
                <a:schemeClr val="tx1"/>
              </a:solidFill>
              <a:effectLst/>
              <a:latin typeface="+mn-lt"/>
              <a:ea typeface="+mn-ea"/>
              <a:cs typeface="+mn-cs"/>
            </a:endParaRPr>
          </a:p>
          <a:p>
            <a:r>
              <a:rPr lang="en-US" sz="1800" b="0" i="0" u="none" strike="noStrike" kern="1200" dirty="0">
                <a:solidFill>
                  <a:schemeClr val="tx1"/>
                </a:solidFill>
                <a:effectLst/>
                <a:latin typeface="+mn-lt"/>
                <a:ea typeface="+mn-ea"/>
                <a:cs typeface="+mn-cs"/>
              </a:rPr>
              <a:t>The forward looking statement safe harbor slide is required ONLY for external presentations that pertain to: product launches, executive presentations and keynotes at major events, and any event attended by financial analysts.</a:t>
            </a:r>
          </a:p>
          <a:p>
            <a:endParaRPr lang="en-US" sz="1800" b="0" i="0" u="none" strike="noStrike" kern="1200" dirty="0">
              <a:solidFill>
                <a:schemeClr val="tx1"/>
              </a:solidFill>
              <a:effectLst/>
              <a:latin typeface="+mn-lt"/>
              <a:ea typeface="+mn-ea"/>
              <a:cs typeface="+mn-cs"/>
            </a:endParaRPr>
          </a:p>
          <a:p>
            <a:r>
              <a:rPr lang="en-US" dirty="0"/>
              <a:t>The notice is available at the </a:t>
            </a:r>
            <a:r>
              <a:rPr lang="en-US" u="sng" dirty="0">
                <a:solidFill>
                  <a:srgbClr val="F0CC71"/>
                </a:solidFill>
                <a:hlinkClick r:id="rId3">
                  <a:extLst>
                    <a:ext uri="{A12FA001-AC4F-418D-AE19-62706E023703}">
                      <ahyp:hlinkClr xmlns:ahyp="http://schemas.microsoft.com/office/drawing/2018/hyperlinkcolor" val="tx"/>
                    </a:ext>
                  </a:extLst>
                </a:hlinkClick>
              </a:rPr>
              <a:t>Safe Harbor Confluence Page</a:t>
            </a:r>
            <a:endParaRPr lang="en-US" dirty="0">
              <a:solidFill>
                <a:srgbClr val="F0CC71"/>
              </a:solidFill>
            </a:endParaRPr>
          </a:p>
          <a:p>
            <a:r>
              <a:rPr lang="en-US" dirty="0"/>
              <a:t>Contact for Forward Looking Statement: </a:t>
            </a:r>
            <a:r>
              <a:rPr lang="en-US" u="sng" dirty="0">
                <a:solidFill>
                  <a:srgbClr val="F0CC71"/>
                </a:solidFill>
                <a:hlinkClick r:id="rId4">
                  <a:extLst>
                    <a:ext uri="{A12FA001-AC4F-418D-AE19-62706E023703}">
                      <ahyp:hlinkClr xmlns:ahyp="http://schemas.microsoft.com/office/drawing/2018/hyperlinkcolor" val="tx"/>
                    </a:ext>
                  </a:extLst>
                </a:hlinkClick>
              </a:rPr>
              <a:t>quietperiod_ww_grp@oracle.com</a:t>
            </a:r>
            <a:endParaRPr lang="en-US" dirty="0">
              <a:solidFill>
                <a:srgbClr val="F0CC71"/>
              </a:solidFill>
            </a:endParaRPr>
          </a:p>
        </p:txBody>
      </p:sp>
    </p:spTree>
    <p:extLst>
      <p:ext uri="{BB962C8B-B14F-4D97-AF65-F5344CB8AC3E}">
        <p14:creationId xmlns:p14="http://schemas.microsoft.com/office/powerpoint/2010/main" val="14330823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preserve="1">
  <p:cSld name="Dark Thank you 2">
    <p:bg>
      <p:bgPr>
        <a:solidFill>
          <a:srgbClr val="723E49"/>
        </a:solidFill>
        <a:effectLst/>
      </p:bgPr>
    </p:bg>
    <p:spTree>
      <p:nvGrpSpPr>
        <p:cNvPr id="1" name=""/>
        <p:cNvGrpSpPr/>
        <p:nvPr/>
      </p:nvGrpSpPr>
      <p:grpSpPr>
        <a:xfrm>
          <a:off x="0" y="0"/>
          <a:ext cx="0" cy="0"/>
          <a:chOff x="0" y="0"/>
          <a:chExt cx="0" cy="0"/>
        </a:xfrm>
      </p:grpSpPr>
      <p:sp>
        <p:nvSpPr>
          <p:cNvPr id="13" name="Picture Placeholder 4">
            <a:extLst>
              <a:ext uri="{FF2B5EF4-FFF2-40B4-BE49-F238E27FC236}">
                <a16:creationId xmlns:a16="http://schemas.microsoft.com/office/drawing/2014/main" id="{7E9993A3-6C44-3E43-901B-8B5EA2ACF64B}"/>
              </a:ext>
            </a:extLst>
          </p:cNvPr>
          <p:cNvSpPr>
            <a:spLocks noGrp="1"/>
          </p:cNvSpPr>
          <p:nvPr>
            <p:ph type="pic" sz="quarter" idx="10"/>
          </p:nvPr>
        </p:nvSpPr>
        <p:spPr>
          <a:xfrm>
            <a:off x="6096000" y="0"/>
            <a:ext cx="6096000" cy="6858000"/>
          </a:xfrm>
        </p:spPr>
        <p:txBody>
          <a:bodyPr/>
          <a:lstStyle/>
          <a:p>
            <a:r>
              <a:rPr lang="en-US"/>
              <a:t>Click icon to add picture</a:t>
            </a:r>
          </a:p>
        </p:txBody>
      </p:sp>
      <p:pic>
        <p:nvPicPr>
          <p:cNvPr id="11" name="Picture 10">
            <a:extLst>
              <a:ext uri="{FF2B5EF4-FFF2-40B4-BE49-F238E27FC236}">
                <a16:creationId xmlns:a16="http://schemas.microsoft.com/office/drawing/2014/main" id="{E9A101D4-18B6-9A46-8025-E830A44D3C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0"/>
            <a:ext cx="6096000" cy="6858000"/>
          </a:xfrm>
          <a:prstGeom prst="rect">
            <a:avLst/>
          </a:prstGeom>
        </p:spPr>
      </p:pic>
      <p:sp>
        <p:nvSpPr>
          <p:cNvPr id="12" name="Text Placeholder 26">
            <a:extLst>
              <a:ext uri="{FF2B5EF4-FFF2-40B4-BE49-F238E27FC236}">
                <a16:creationId xmlns:a16="http://schemas.microsoft.com/office/drawing/2014/main" id="{CD757BAF-41C4-7642-A4DE-49E96BDAD730}"/>
              </a:ext>
            </a:extLst>
          </p:cNvPr>
          <p:cNvSpPr>
            <a:spLocks noGrp="1"/>
          </p:cNvSpPr>
          <p:nvPr>
            <p:ph type="body" sz="quarter" idx="13" hasCustomPrompt="1"/>
          </p:nvPr>
        </p:nvSpPr>
        <p:spPr>
          <a:xfrm>
            <a:off x="768095" y="2346183"/>
            <a:ext cx="4257726" cy="2242890"/>
          </a:xfrm>
        </p:spPr>
        <p:txBody>
          <a:bodyPr lIns="0" anchor="ctr">
            <a:noAutofit/>
          </a:bodyPr>
          <a:lstStyle>
            <a:lvl1pPr algn="l" fontAlgn="t">
              <a:lnSpc>
                <a:spcPct val="100000"/>
              </a:lnSpc>
              <a:spcBef>
                <a:spcPts val="0"/>
              </a:spcBef>
              <a:defRPr sz="4000" b="0" i="0">
                <a:solidFill>
                  <a:schemeClr val="bg1"/>
                </a:solidFill>
                <a:latin typeface="Georgia" panose="02040502050405020303" pitchFamily="18" charset="0"/>
                <a:cs typeface="Oracle Sans" panose="020B0503020204020204" pitchFamily="34" charset="0"/>
              </a:defRPr>
            </a:lvl1pPr>
          </a:lstStyle>
          <a:p>
            <a:pPr lvl="0"/>
            <a:r>
              <a:rPr lang="en-US" dirty="0"/>
              <a:t>Thank you</a:t>
            </a:r>
          </a:p>
        </p:txBody>
      </p:sp>
      <p:sp>
        <p:nvSpPr>
          <p:cNvPr id="15" name="Text Placeholder 26">
            <a:extLst>
              <a:ext uri="{FF2B5EF4-FFF2-40B4-BE49-F238E27FC236}">
                <a16:creationId xmlns:a16="http://schemas.microsoft.com/office/drawing/2014/main" id="{63FD2FE0-050F-8C48-9CCE-7426577AFA98}"/>
              </a:ext>
            </a:extLst>
          </p:cNvPr>
          <p:cNvSpPr>
            <a:spLocks noGrp="1"/>
          </p:cNvSpPr>
          <p:nvPr>
            <p:ph type="body" sz="quarter" idx="14" hasCustomPrompt="1"/>
          </p:nvPr>
        </p:nvSpPr>
        <p:spPr>
          <a:xfrm>
            <a:off x="768095" y="5239646"/>
            <a:ext cx="4257726" cy="249346"/>
          </a:xfrm>
        </p:spPr>
        <p:txBody>
          <a:bodyPr lIns="0">
            <a:noAutofit/>
          </a:bodyPr>
          <a:lstStyle>
            <a:lvl1pPr algn="l" fontAlgn="t">
              <a:lnSpc>
                <a:spcPct val="100000"/>
              </a:lnSpc>
              <a:spcBef>
                <a:spcPts val="0"/>
              </a:spcBef>
              <a:defRPr sz="1400" b="1" i="0">
                <a:latin typeface="Oracle Sans" panose="020B0503020204020204" pitchFamily="34" charset="0"/>
                <a:cs typeface="Oracle Sans" panose="020B0503020204020204" pitchFamily="34" charset="0"/>
              </a:defRPr>
            </a:lvl1pPr>
          </a:lstStyle>
          <a:p>
            <a:pPr lvl="0"/>
            <a:r>
              <a:rPr lang="en-US" dirty="0"/>
              <a:t>Lorem ipsum</a:t>
            </a:r>
          </a:p>
        </p:txBody>
      </p:sp>
      <p:sp>
        <p:nvSpPr>
          <p:cNvPr id="16" name="Text Placeholder 26">
            <a:extLst>
              <a:ext uri="{FF2B5EF4-FFF2-40B4-BE49-F238E27FC236}">
                <a16:creationId xmlns:a16="http://schemas.microsoft.com/office/drawing/2014/main" id="{9B9976F2-AC01-0B48-8E64-DD931422FA00}"/>
              </a:ext>
            </a:extLst>
          </p:cNvPr>
          <p:cNvSpPr>
            <a:spLocks noGrp="1"/>
          </p:cNvSpPr>
          <p:nvPr>
            <p:ph type="body" sz="quarter" idx="12" hasCustomPrompt="1"/>
          </p:nvPr>
        </p:nvSpPr>
        <p:spPr>
          <a:xfrm>
            <a:off x="768095" y="5564669"/>
            <a:ext cx="4257726" cy="528567"/>
          </a:xfrm>
        </p:spPr>
        <p:txBody>
          <a:bodyPr lIns="0">
            <a:noAutofit/>
          </a:bodyPr>
          <a:lstStyle>
            <a:lvl1pPr algn="l" fontAlgn="t">
              <a:lnSpc>
                <a:spcPct val="100000"/>
              </a:lnSpc>
              <a:spcBef>
                <a:spcPts val="0"/>
              </a:spcBef>
              <a:defRPr sz="1400"/>
            </a:lvl1pPr>
          </a:lstStyle>
          <a:p>
            <a:pPr lvl="0"/>
            <a:r>
              <a:rPr lang="en-US" dirty="0"/>
              <a:t>Click to edit Master text styles</a:t>
            </a:r>
          </a:p>
        </p:txBody>
      </p:sp>
      <p:sp>
        <p:nvSpPr>
          <p:cNvPr id="17" name="Rectangle 16">
            <a:extLst>
              <a:ext uri="{FF2B5EF4-FFF2-40B4-BE49-F238E27FC236}">
                <a16:creationId xmlns:a16="http://schemas.microsoft.com/office/drawing/2014/main" id="{76E9DA60-A8F5-5C46-87BD-583E2F3FB50A}"/>
              </a:ext>
            </a:extLst>
          </p:cNvPr>
          <p:cNvSpPr/>
          <p:nvPr/>
        </p:nvSpPr>
        <p:spPr>
          <a:xfrm>
            <a:off x="768096" y="4829530"/>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Picture Placeholder 4">
            <a:extLst>
              <a:ext uri="{FF2B5EF4-FFF2-40B4-BE49-F238E27FC236}">
                <a16:creationId xmlns:a16="http://schemas.microsoft.com/office/drawing/2014/main" id="{8DA1F36F-A66E-2744-9B9A-0F241EF7D8EF}"/>
              </a:ext>
            </a:extLst>
          </p:cNvPr>
          <p:cNvSpPr>
            <a:spLocks noGrp="1"/>
          </p:cNvSpPr>
          <p:nvPr>
            <p:ph type="pic" sz="quarter" idx="16"/>
          </p:nvPr>
        </p:nvSpPr>
        <p:spPr>
          <a:xfrm>
            <a:off x="6096000" y="0"/>
            <a:ext cx="6096000" cy="6858000"/>
          </a:xfrm>
        </p:spPr>
        <p:txBody>
          <a:bodyPr/>
          <a:lstStyle/>
          <a:p>
            <a:r>
              <a:rPr lang="en-US" dirty="0"/>
              <a:t>Click icon to add picture</a:t>
            </a:r>
          </a:p>
        </p:txBody>
      </p:sp>
      <p:pic>
        <p:nvPicPr>
          <p:cNvPr id="21" name="Picture 20">
            <a:extLst>
              <a:ext uri="{FF2B5EF4-FFF2-40B4-BE49-F238E27FC236}">
                <a16:creationId xmlns:a16="http://schemas.microsoft.com/office/drawing/2014/main" id="{23CDFFB6-69E0-1945-A6FC-4A46E9DBD30A}"/>
              </a:ext>
            </a:extLst>
          </p:cNvPr>
          <p:cNvPicPr>
            <a:picLocks noChangeAspect="1"/>
          </p:cNvPicPr>
          <p:nvPr/>
        </p:nvPicPr>
        <p:blipFill>
          <a:blip r:embed="rId3"/>
          <a:stretch>
            <a:fillRect/>
          </a:stretch>
        </p:blipFill>
        <p:spPr>
          <a:xfrm>
            <a:off x="11437197" y="6356350"/>
            <a:ext cx="501650" cy="501650"/>
          </a:xfrm>
          <a:prstGeom prst="rect">
            <a:avLst/>
          </a:prstGeom>
        </p:spPr>
      </p:pic>
      <p:sp>
        <p:nvSpPr>
          <p:cNvPr id="2" name="Footer Placeholder 1">
            <a:extLst>
              <a:ext uri="{FF2B5EF4-FFF2-40B4-BE49-F238E27FC236}">
                <a16:creationId xmlns:a16="http://schemas.microsoft.com/office/drawing/2014/main" id="{D6EA59A9-1FF3-4EFD-98EB-55C50EBCF639}"/>
              </a:ext>
            </a:extLst>
          </p:cNvPr>
          <p:cNvSpPr>
            <a:spLocks noGrp="1"/>
          </p:cNvSpPr>
          <p:nvPr>
            <p:ph type="ftr" sz="quarter" idx="17"/>
          </p:nvPr>
        </p:nvSpPr>
        <p:spPr/>
        <p:txBody>
          <a:bodyPr/>
          <a:lstStyle>
            <a:lvl1pPr>
              <a:defRPr>
                <a:solidFill>
                  <a:schemeClr val="tx1">
                    <a:lumMod val="60000"/>
                    <a:lumOff val="40000"/>
                  </a:schemeClr>
                </a:solidFill>
              </a:defRPr>
            </a:lvl1pPr>
          </a:lstStyle>
          <a:p>
            <a:r>
              <a:rPr lang="en-US"/>
              <a:t>Copyright © 2020, Oracle and/or its affiliates  |  Internal</a:t>
            </a:r>
            <a:endParaRPr lang="en-US" dirty="0"/>
          </a:p>
        </p:txBody>
      </p:sp>
      <p:sp>
        <p:nvSpPr>
          <p:cNvPr id="3" name="Slide Number Placeholder 2">
            <a:extLst>
              <a:ext uri="{FF2B5EF4-FFF2-40B4-BE49-F238E27FC236}">
                <a16:creationId xmlns:a16="http://schemas.microsoft.com/office/drawing/2014/main" id="{7A15A8DD-D1C6-4413-B8AE-4F36F73AD383}"/>
              </a:ext>
            </a:extLst>
          </p:cNvPr>
          <p:cNvSpPr>
            <a:spLocks noGrp="1"/>
          </p:cNvSpPr>
          <p:nvPr>
            <p:ph type="sldNum" sz="quarter" idx="18"/>
          </p:nvPr>
        </p:nvSpPr>
        <p:spPr/>
        <p:txBody>
          <a:bodyPr/>
          <a:lstStyle>
            <a:lvl1pPr>
              <a:defRPr>
                <a:solidFill>
                  <a:schemeClr val="tx1">
                    <a:lumMod val="60000"/>
                    <a:lumOff val="40000"/>
                  </a:schemeClr>
                </a:solidFill>
              </a:defRPr>
            </a:lvl1p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19784206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preserve="1" userDrawn="1">
  <p:cSld name="Light - Title with Abstract Border">
    <p:spTree>
      <p:nvGrpSpPr>
        <p:cNvPr id="1" name=""/>
        <p:cNvGrpSpPr/>
        <p:nvPr/>
      </p:nvGrpSpPr>
      <p:grpSpPr>
        <a:xfrm>
          <a:off x="0" y="0"/>
          <a:ext cx="0" cy="0"/>
          <a:chOff x="0" y="0"/>
          <a:chExt cx="0" cy="0"/>
        </a:xfrm>
      </p:grpSpPr>
      <p:pic>
        <p:nvPicPr>
          <p:cNvPr id="11" name="Abstract Illustration">
            <a:extLst>
              <a:ext uri="{FF2B5EF4-FFF2-40B4-BE49-F238E27FC236}">
                <a16:creationId xmlns:a16="http://schemas.microsoft.com/office/drawing/2014/main" id="{E5246624-F21C-C74D-A490-03903A0F5104}"/>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val="0"/>
              </a:ext>
            </a:extLst>
          </a:blip>
          <a:srcRect/>
          <a:stretch>
            <a:fillRect/>
          </a:stretch>
        </p:blipFill>
        <p:spPr>
          <a:xfrm>
            <a:off x="0" y="0"/>
            <a:ext cx="12192000" cy="6858000"/>
          </a:xfrm>
          <a:custGeom>
            <a:avLst/>
            <a:gdLst>
              <a:gd name="connsiteX0" fmla="*/ 761999 w 12192000"/>
              <a:gd name="connsiteY0" fmla="*/ 587874 h 6858000"/>
              <a:gd name="connsiteX1" fmla="*/ 761999 w 12192000"/>
              <a:gd name="connsiteY1" fmla="*/ 6270127 h 6858000"/>
              <a:gd name="connsiteX2" fmla="*/ 11430000 w 12192000"/>
              <a:gd name="connsiteY2" fmla="*/ 6270127 h 6858000"/>
              <a:gd name="connsiteX3" fmla="*/ 11430000 w 12192000"/>
              <a:gd name="connsiteY3" fmla="*/ 587874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761999" y="587874"/>
                </a:moveTo>
                <a:lnTo>
                  <a:pt x="761999" y="6270127"/>
                </a:lnTo>
                <a:lnTo>
                  <a:pt x="11430000" y="6270127"/>
                </a:lnTo>
                <a:lnTo>
                  <a:pt x="11430000" y="587874"/>
                </a:lnTo>
                <a:close/>
                <a:moveTo>
                  <a:pt x="0" y="0"/>
                </a:moveTo>
                <a:lnTo>
                  <a:pt x="12192000" y="0"/>
                </a:lnTo>
                <a:lnTo>
                  <a:pt x="12192000" y="6858000"/>
                </a:lnTo>
                <a:lnTo>
                  <a:pt x="0" y="6858000"/>
                </a:lnTo>
                <a:close/>
              </a:path>
            </a:pathLst>
          </a:custGeom>
        </p:spPr>
      </p:pic>
      <p:pic>
        <p:nvPicPr>
          <p:cNvPr id="14" name="OTag">
            <a:extLst>
              <a:ext uri="{FF2B5EF4-FFF2-40B4-BE49-F238E27FC236}">
                <a16:creationId xmlns:a16="http://schemas.microsoft.com/office/drawing/2014/main" id="{4987BBB5-F60C-46AC-ACA7-E632A225DA71}"/>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0" name="Oracle Logo" descr="Oracle Logo">
            <a:extLst>
              <a:ext uri="{FF2B5EF4-FFF2-40B4-BE49-F238E27FC236}">
                <a16:creationId xmlns:a16="http://schemas.microsoft.com/office/drawing/2014/main" id="{221EC6FF-8F78-9E44-AD47-BEE824DD0F69}"/>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44949" y="1132368"/>
            <a:ext cx="1524893" cy="320040"/>
          </a:xfrm>
          <a:prstGeom prst="rect">
            <a:avLst/>
          </a:prstGeom>
        </p:spPr>
      </p:pic>
      <p:sp>
        <p:nvSpPr>
          <p:cNvPr id="26" name="Title">
            <a:extLst>
              <a:ext uri="{FF2B5EF4-FFF2-40B4-BE49-F238E27FC236}">
                <a16:creationId xmlns:a16="http://schemas.microsoft.com/office/drawing/2014/main" id="{2E021ED4-814D-9648-831F-EDE24ED2D4F8}"/>
              </a:ext>
            </a:extLst>
          </p:cNvPr>
          <p:cNvSpPr>
            <a:spLocks noGrp="1"/>
          </p:cNvSpPr>
          <p:nvPr userDrawn="1">
            <p:ph type="ctrTitle" hasCustomPrompt="1"/>
          </p:nvPr>
        </p:nvSpPr>
        <p:spPr>
          <a:xfrm>
            <a:off x="1018030" y="2459230"/>
            <a:ext cx="10158984" cy="1025922"/>
          </a:xfrm>
        </p:spPr>
        <p:txBody>
          <a:bodyPr wrap="square" anchor="b">
            <a:noAutofit/>
          </a:bodyPr>
          <a:lstStyle>
            <a:lvl1pPr algn="l">
              <a:lnSpc>
                <a:spcPts val="4000"/>
              </a:lnSpc>
              <a:defRPr sz="4000" b="0">
                <a:solidFill>
                  <a:schemeClr val="tx1"/>
                </a:solidFill>
                <a:latin typeface="+mj-lt"/>
              </a:defRPr>
            </a:lvl1pPr>
          </a:lstStyle>
          <a:p>
            <a:r>
              <a:rPr lang="en-US" dirty="0"/>
              <a:t>Title goes here (up to two lines) </a:t>
            </a:r>
            <a:br>
              <a:rPr lang="en-US" dirty="0"/>
            </a:br>
            <a:r>
              <a:rPr lang="en-US" dirty="0"/>
              <a:t>Georgia Regular 40pt</a:t>
            </a:r>
          </a:p>
        </p:txBody>
      </p:sp>
      <p:sp>
        <p:nvSpPr>
          <p:cNvPr id="27" name="Subhead">
            <a:extLst>
              <a:ext uri="{FF2B5EF4-FFF2-40B4-BE49-F238E27FC236}">
                <a16:creationId xmlns:a16="http://schemas.microsoft.com/office/drawing/2014/main" id="{12EB3548-39AB-5846-A4F6-A7D8515AEE59}"/>
              </a:ext>
            </a:extLst>
          </p:cNvPr>
          <p:cNvSpPr>
            <a:spLocks noGrp="1"/>
          </p:cNvSpPr>
          <p:nvPr userDrawn="1">
            <p:ph type="body" sz="quarter" idx="33" hasCustomPrompt="1"/>
          </p:nvPr>
        </p:nvSpPr>
        <p:spPr>
          <a:xfrm>
            <a:off x="1018030" y="3526641"/>
            <a:ext cx="10158984" cy="341247"/>
          </a:xfrm>
          <a:prstGeom prst="rect">
            <a:avLst/>
          </a:prstGeom>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rgbClr val="AE562C"/>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cxnSp>
        <p:nvCxnSpPr>
          <p:cNvPr id="18" name="Accent Mark">
            <a:extLst>
              <a:ext uri="{FF2B5EF4-FFF2-40B4-BE49-F238E27FC236}">
                <a16:creationId xmlns:a16="http://schemas.microsoft.com/office/drawing/2014/main" id="{60D74A94-ECB7-4F26-82F5-3CEB5746D703}"/>
              </a:ext>
              <a:ext uri="{C183D7F6-B498-43B3-948B-1728B52AA6E4}">
                <adec:decorative xmlns:adec="http://schemas.microsoft.com/office/drawing/2017/decorative" val="1"/>
              </a:ext>
            </a:extLst>
          </p:cNvPr>
          <p:cNvCxnSpPr>
            <a:cxnSpLocks/>
          </p:cNvCxnSpPr>
          <p:nvPr userDrawn="1"/>
        </p:nvCxnSpPr>
        <p:spPr>
          <a:xfrm flipH="1">
            <a:off x="1031620" y="4080104"/>
            <a:ext cx="228600"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15" name="Text Field">
            <a:extLst>
              <a:ext uri="{FF2B5EF4-FFF2-40B4-BE49-F238E27FC236}">
                <a16:creationId xmlns:a16="http://schemas.microsoft.com/office/drawing/2014/main" id="{5EDA7B8D-9195-5945-993F-1344630DF996}"/>
              </a:ext>
            </a:extLst>
          </p:cNvPr>
          <p:cNvSpPr>
            <a:spLocks noGrp="1"/>
          </p:cNvSpPr>
          <p:nvPr userDrawn="1">
            <p:ph type="body" sz="quarter" idx="35" hasCustomPrompt="1"/>
          </p:nvPr>
        </p:nvSpPr>
        <p:spPr>
          <a:xfrm>
            <a:off x="1018030" y="4335713"/>
            <a:ext cx="5077970" cy="266291"/>
          </a:xfrm>
          <a:prstGeom prst="rect">
            <a:avLst/>
          </a:prstGeom>
          <a:noFill/>
        </p:spPr>
        <p:txBody>
          <a:bodyPr>
            <a:noAutofit/>
          </a:bodyPr>
          <a:lstStyle>
            <a:lvl1pPr>
              <a:defRPr b="1"/>
            </a:lvl1pPr>
          </a:lstStyle>
          <a:p>
            <a:pPr lvl="0"/>
            <a:r>
              <a:rPr lang="en-US" dirty="0"/>
              <a:t>Name</a:t>
            </a:r>
          </a:p>
        </p:txBody>
      </p:sp>
      <p:sp>
        <p:nvSpPr>
          <p:cNvPr id="4" name="Text Field 2">
            <a:extLst>
              <a:ext uri="{FF2B5EF4-FFF2-40B4-BE49-F238E27FC236}">
                <a16:creationId xmlns:a16="http://schemas.microsoft.com/office/drawing/2014/main" id="{7F29C372-9BB3-B540-BC47-46BD6E59417E}"/>
              </a:ext>
            </a:extLst>
          </p:cNvPr>
          <p:cNvSpPr>
            <a:spLocks noGrp="1"/>
          </p:cNvSpPr>
          <p:nvPr userDrawn="1">
            <p:ph type="body" sz="quarter" idx="34" hasCustomPrompt="1"/>
          </p:nvPr>
        </p:nvSpPr>
        <p:spPr>
          <a:xfrm>
            <a:off x="1018030" y="4673306"/>
            <a:ext cx="5077970" cy="895181"/>
          </a:xfrm>
          <a:prstGeom prst="rect">
            <a:avLst/>
          </a:prstGeom>
          <a:noFill/>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2019</a:t>
            </a:r>
          </a:p>
        </p:txBody>
      </p:sp>
    </p:spTree>
    <p:extLst>
      <p:ext uri="{BB962C8B-B14F-4D97-AF65-F5344CB8AC3E}">
        <p14:creationId xmlns:p14="http://schemas.microsoft.com/office/powerpoint/2010/main" val="3141608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preserve="1" userDrawn="1">
  <p:cSld name="Dark - Title with Abstract Border">
    <p:spTree>
      <p:nvGrpSpPr>
        <p:cNvPr id="1" name=""/>
        <p:cNvGrpSpPr/>
        <p:nvPr/>
      </p:nvGrpSpPr>
      <p:grpSpPr>
        <a:xfrm>
          <a:off x="0" y="0"/>
          <a:ext cx="0" cy="0"/>
          <a:chOff x="0" y="0"/>
          <a:chExt cx="0" cy="0"/>
        </a:xfrm>
      </p:grpSpPr>
      <p:pic>
        <p:nvPicPr>
          <p:cNvPr id="11" name="Abstract Illustration">
            <a:extLst>
              <a:ext uri="{FF2B5EF4-FFF2-40B4-BE49-F238E27FC236}">
                <a16:creationId xmlns:a16="http://schemas.microsoft.com/office/drawing/2014/main" id="{E5246624-F21C-C74D-A490-03903A0F5104}"/>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val="0"/>
              </a:ext>
            </a:extLst>
          </a:blip>
          <a:srcRect/>
          <a:stretch>
            <a:fillRect/>
          </a:stretch>
        </p:blipFill>
        <p:spPr>
          <a:xfrm>
            <a:off x="0" y="0"/>
            <a:ext cx="12192000" cy="6858000"/>
          </a:xfrm>
          <a:custGeom>
            <a:avLst/>
            <a:gdLst>
              <a:gd name="connsiteX0" fmla="*/ 761999 w 12192000"/>
              <a:gd name="connsiteY0" fmla="*/ 587874 h 6858000"/>
              <a:gd name="connsiteX1" fmla="*/ 761999 w 12192000"/>
              <a:gd name="connsiteY1" fmla="*/ 6270127 h 6858000"/>
              <a:gd name="connsiteX2" fmla="*/ 11430000 w 12192000"/>
              <a:gd name="connsiteY2" fmla="*/ 6270127 h 6858000"/>
              <a:gd name="connsiteX3" fmla="*/ 11430000 w 12192000"/>
              <a:gd name="connsiteY3" fmla="*/ 587874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761999" y="587874"/>
                </a:moveTo>
                <a:lnTo>
                  <a:pt x="761999" y="6270127"/>
                </a:lnTo>
                <a:lnTo>
                  <a:pt x="11430000" y="6270127"/>
                </a:lnTo>
                <a:lnTo>
                  <a:pt x="11430000" y="587874"/>
                </a:lnTo>
                <a:close/>
                <a:moveTo>
                  <a:pt x="0" y="0"/>
                </a:moveTo>
                <a:lnTo>
                  <a:pt x="12192000" y="0"/>
                </a:lnTo>
                <a:lnTo>
                  <a:pt x="12192000" y="6858000"/>
                </a:lnTo>
                <a:lnTo>
                  <a:pt x="0" y="6858000"/>
                </a:lnTo>
                <a:close/>
              </a:path>
            </a:pathLst>
          </a:custGeom>
        </p:spPr>
      </p:pic>
      <p:pic>
        <p:nvPicPr>
          <p:cNvPr id="30" name="OTag">
            <a:extLst>
              <a:ext uri="{FF2B5EF4-FFF2-40B4-BE49-F238E27FC236}">
                <a16:creationId xmlns:a16="http://schemas.microsoft.com/office/drawing/2014/main" id="{EDF18AE6-A97A-EC4A-9347-1802C0689B21}"/>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6" name="Oracle Logo" descr="Oracle Logo">
            <a:extLst>
              <a:ext uri="{FF2B5EF4-FFF2-40B4-BE49-F238E27FC236}">
                <a16:creationId xmlns:a16="http://schemas.microsoft.com/office/drawing/2014/main" id="{9C14A351-48F1-43D9-8B02-0F6AF755D7CD}"/>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bwMode="invGray">
          <a:xfrm>
            <a:off x="944949" y="1132368"/>
            <a:ext cx="1524893" cy="320039"/>
          </a:xfrm>
          <a:prstGeom prst="rect">
            <a:avLst/>
          </a:prstGeom>
        </p:spPr>
      </p:pic>
      <p:sp>
        <p:nvSpPr>
          <p:cNvPr id="26" name="Title">
            <a:extLst>
              <a:ext uri="{FF2B5EF4-FFF2-40B4-BE49-F238E27FC236}">
                <a16:creationId xmlns:a16="http://schemas.microsoft.com/office/drawing/2014/main" id="{2E021ED4-814D-9648-831F-EDE24ED2D4F8}"/>
              </a:ext>
            </a:extLst>
          </p:cNvPr>
          <p:cNvSpPr>
            <a:spLocks noGrp="1"/>
          </p:cNvSpPr>
          <p:nvPr userDrawn="1">
            <p:ph type="ctrTitle" hasCustomPrompt="1"/>
          </p:nvPr>
        </p:nvSpPr>
        <p:spPr>
          <a:xfrm>
            <a:off x="1018030" y="2459230"/>
            <a:ext cx="10158984" cy="1025922"/>
          </a:xfrm>
        </p:spPr>
        <p:txBody>
          <a:bodyPr wrap="square" anchor="b">
            <a:noAutofit/>
          </a:bodyPr>
          <a:lstStyle>
            <a:lvl1pPr algn="l">
              <a:lnSpc>
                <a:spcPts val="4000"/>
              </a:lnSpc>
              <a:defRPr sz="4000" b="0">
                <a:solidFill>
                  <a:schemeClr val="tx1"/>
                </a:solidFill>
                <a:latin typeface="+mj-lt"/>
              </a:defRPr>
            </a:lvl1pPr>
          </a:lstStyle>
          <a:p>
            <a:r>
              <a:rPr lang="en-US" dirty="0"/>
              <a:t>Title goes here (up to two lines) </a:t>
            </a:r>
            <a:br>
              <a:rPr lang="en-US" dirty="0"/>
            </a:br>
            <a:r>
              <a:rPr lang="en-US" dirty="0"/>
              <a:t>Georgia Regular 40pt</a:t>
            </a:r>
          </a:p>
        </p:txBody>
      </p:sp>
      <p:sp>
        <p:nvSpPr>
          <p:cNvPr id="27" name="Subhead">
            <a:extLst>
              <a:ext uri="{FF2B5EF4-FFF2-40B4-BE49-F238E27FC236}">
                <a16:creationId xmlns:a16="http://schemas.microsoft.com/office/drawing/2014/main" id="{12EB3548-39AB-5846-A4F6-A7D8515AEE59}"/>
              </a:ext>
            </a:extLst>
          </p:cNvPr>
          <p:cNvSpPr>
            <a:spLocks noGrp="1"/>
          </p:cNvSpPr>
          <p:nvPr userDrawn="1">
            <p:ph type="body" sz="quarter" idx="33" hasCustomPrompt="1"/>
          </p:nvPr>
        </p:nvSpPr>
        <p:spPr>
          <a:xfrm>
            <a:off x="1018030" y="3519553"/>
            <a:ext cx="10158984" cy="341247"/>
          </a:xfrm>
          <a:prstGeom prst="rect">
            <a:avLst/>
          </a:prstGeom>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rgbClr val="759C6C"/>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cxnSp>
        <p:nvCxnSpPr>
          <p:cNvPr id="18" name="Accent Mark">
            <a:extLst>
              <a:ext uri="{FF2B5EF4-FFF2-40B4-BE49-F238E27FC236}">
                <a16:creationId xmlns:a16="http://schemas.microsoft.com/office/drawing/2014/main" id="{60D74A94-ECB7-4F26-82F5-3CEB5746D703}"/>
              </a:ext>
              <a:ext uri="{C183D7F6-B498-43B3-948B-1728B52AA6E4}">
                <adec:decorative xmlns:adec="http://schemas.microsoft.com/office/drawing/2017/decorative" val="1"/>
              </a:ext>
            </a:extLst>
          </p:cNvPr>
          <p:cNvCxnSpPr>
            <a:cxnSpLocks/>
          </p:cNvCxnSpPr>
          <p:nvPr userDrawn="1"/>
        </p:nvCxnSpPr>
        <p:spPr>
          <a:xfrm flipH="1">
            <a:off x="1031620" y="4080104"/>
            <a:ext cx="228600"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15" name="Text Field">
            <a:extLst>
              <a:ext uri="{FF2B5EF4-FFF2-40B4-BE49-F238E27FC236}">
                <a16:creationId xmlns:a16="http://schemas.microsoft.com/office/drawing/2014/main" id="{5EDA7B8D-9195-5945-993F-1344630DF996}"/>
              </a:ext>
            </a:extLst>
          </p:cNvPr>
          <p:cNvSpPr>
            <a:spLocks noGrp="1"/>
          </p:cNvSpPr>
          <p:nvPr userDrawn="1">
            <p:ph type="body" sz="quarter" idx="35" hasCustomPrompt="1"/>
          </p:nvPr>
        </p:nvSpPr>
        <p:spPr>
          <a:xfrm>
            <a:off x="1018030" y="4335713"/>
            <a:ext cx="5077970" cy="266291"/>
          </a:xfrm>
          <a:prstGeom prst="rect">
            <a:avLst/>
          </a:prstGeom>
          <a:noFill/>
        </p:spPr>
        <p:txBody>
          <a:bodyPr>
            <a:noAutofit/>
          </a:bodyPr>
          <a:lstStyle>
            <a:lvl1pPr>
              <a:defRPr b="1"/>
            </a:lvl1pPr>
          </a:lstStyle>
          <a:p>
            <a:pPr lvl="0"/>
            <a:r>
              <a:rPr lang="en-US" dirty="0"/>
              <a:t>Name</a:t>
            </a:r>
          </a:p>
        </p:txBody>
      </p:sp>
      <p:sp>
        <p:nvSpPr>
          <p:cNvPr id="4" name="Text Field 2">
            <a:extLst>
              <a:ext uri="{FF2B5EF4-FFF2-40B4-BE49-F238E27FC236}">
                <a16:creationId xmlns:a16="http://schemas.microsoft.com/office/drawing/2014/main" id="{7F29C372-9BB3-B540-BC47-46BD6E59417E}"/>
              </a:ext>
            </a:extLst>
          </p:cNvPr>
          <p:cNvSpPr>
            <a:spLocks noGrp="1"/>
          </p:cNvSpPr>
          <p:nvPr userDrawn="1">
            <p:ph type="body" sz="quarter" idx="34" hasCustomPrompt="1"/>
          </p:nvPr>
        </p:nvSpPr>
        <p:spPr>
          <a:xfrm>
            <a:off x="1018030" y="4673306"/>
            <a:ext cx="5077970" cy="895181"/>
          </a:xfrm>
          <a:prstGeom prst="rect">
            <a:avLst/>
          </a:prstGeom>
          <a:noFill/>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2019</a:t>
            </a:r>
          </a:p>
        </p:txBody>
      </p:sp>
    </p:spTree>
    <p:extLst>
      <p:ext uri="{BB962C8B-B14F-4D97-AF65-F5344CB8AC3E}">
        <p14:creationId xmlns:p14="http://schemas.microsoft.com/office/powerpoint/2010/main" val="31294153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Light - Title and Content">
    <p:spTree>
      <p:nvGrpSpPr>
        <p:cNvPr id="1" name=""/>
        <p:cNvGrpSpPr/>
        <p:nvPr/>
      </p:nvGrpSpPr>
      <p:grpSpPr>
        <a:xfrm>
          <a:off x="0" y="0"/>
          <a:ext cx="0" cy="0"/>
          <a:chOff x="0" y="0"/>
          <a:chExt cx="0" cy="0"/>
        </a:xfrm>
      </p:grpSpPr>
      <p:sp>
        <p:nvSpPr>
          <p:cNvPr id="7" name="Title">
            <a:extLst>
              <a:ext uri="{FF2B5EF4-FFF2-40B4-BE49-F238E27FC236}">
                <a16:creationId xmlns:a16="http://schemas.microsoft.com/office/drawing/2014/main" id="{0170C5DE-3564-4744-97DA-4795D55E6F2B}"/>
              </a:ext>
            </a:extLst>
          </p:cNvPr>
          <p:cNvSpPr>
            <a:spLocks noGrp="1"/>
          </p:cNvSpPr>
          <p:nvPr>
            <p:ph type="title" hasCustomPrompt="1"/>
          </p:nvPr>
        </p:nvSpPr>
        <p:spPr/>
        <p:txBody>
          <a:bodyPr/>
          <a:lstStyle>
            <a:lvl1pPr>
              <a:defRPr/>
            </a:lvl1pPr>
          </a:lstStyle>
          <a:p>
            <a:r>
              <a:rPr lang="en-US" dirty="0"/>
              <a:t>Title</a:t>
            </a:r>
          </a:p>
        </p:txBody>
      </p:sp>
      <p:sp>
        <p:nvSpPr>
          <p:cNvPr id="3" name="Content Placeholder">
            <a:extLst>
              <a:ext uri="{FF2B5EF4-FFF2-40B4-BE49-F238E27FC236}">
                <a16:creationId xmlns:a16="http://schemas.microsoft.com/office/drawing/2014/main" id="{A7769D6F-94B5-44BC-81E6-D6C499F1AAD8}"/>
              </a:ext>
            </a:extLst>
          </p:cNvPr>
          <p:cNvSpPr>
            <a:spLocks noGrp="1"/>
          </p:cNvSpPr>
          <p:nvPr>
            <p:ph idx="1"/>
          </p:nvPr>
        </p:nvSpPr>
        <p:spPr>
          <a:xfrm>
            <a:off x="766871" y="1830033"/>
            <a:ext cx="10671048" cy="4277080"/>
          </a:xfrm>
          <a:noFill/>
        </p:spPr>
        <p:txBody>
          <a:bodyPr vert="horz" lIns="0" tIns="0" rIns="0" bIns="0" rtlCol="0">
            <a:noAutofit/>
          </a:bodyPr>
          <a:lstStyle>
            <a:lvl1pPr>
              <a:defRPr lang="en-US" sz="1800" b="0" i="0" smtClean="0">
                <a:latin typeface="Oracle Sans Tab" panose="020B0503020204020204" pitchFamily="34" charset="0"/>
                <a:cs typeface="Oracle Sans Tab" panose="020B0503020204020204" pitchFamily="34" charset="0"/>
              </a:defRPr>
            </a:lvl1pPr>
            <a:lvl2pPr>
              <a:defRPr lang="en-US" sz="1800" b="0" i="0" smtClean="0">
                <a:latin typeface="Oracle Sans Tab" panose="020B0503020204020204" pitchFamily="34" charset="0"/>
                <a:cs typeface="Oracle Sans Tab" panose="020B0503020204020204" pitchFamily="34" charset="0"/>
              </a:defRPr>
            </a:lvl2pPr>
            <a:lvl3pPr>
              <a:defRPr lang="en-US" sz="1600" smtClean="0">
                <a:latin typeface="Oracle Sans Tab Light" panose="020B0403020204020204" pitchFamily="34" charset="0"/>
                <a:cs typeface="Oracle Sans Tab Light" panose="020B0403020204020204" pitchFamily="34" charset="0"/>
              </a:defRPr>
            </a:lvl3pPr>
            <a:lvl4pPr>
              <a:defRPr lang="en-US" sz="1400" smtClean="0">
                <a:latin typeface="Oracle Sans Tab Light" panose="020B0403020204020204" pitchFamily="34" charset="0"/>
                <a:cs typeface="Oracle Sans Tab Light" panose="020B0403020204020204" pitchFamily="34" charset="0"/>
              </a:defRPr>
            </a:lvl4pPr>
            <a:lvl5pPr>
              <a:defRPr lang="en-US" sz="1200">
                <a:latin typeface="Oracle Sans Tab Light" panose="020B0403020204020204" pitchFamily="34" charset="0"/>
                <a:cs typeface="Oracle Sans Tab Light" panose="020B0403020204020204" pitchFamily="34" charset="0"/>
              </a:defRPr>
            </a:lvl5pPr>
          </a:lstStyle>
          <a:p>
            <a:pPr marL="0" marR="0" lvl="0" indent="0" fontAlgn="auto">
              <a:lnSpc>
                <a:spcPct val="95000"/>
              </a:lnSpc>
              <a:spcBef>
                <a:spcPts val="600"/>
              </a:spcBef>
              <a:spcAft>
                <a:spcPts val="0"/>
              </a:spcAft>
              <a:buClrTx/>
              <a:buSzTx/>
              <a:buFont typeface="System Font Regular"/>
              <a:buNone/>
              <a:tabLst/>
            </a:pPr>
            <a:r>
              <a:rPr lang="en-US"/>
              <a:t>Click to edit Master text styles</a:t>
            </a:r>
          </a:p>
          <a:p>
            <a:pPr marL="0" marR="0" lvl="1" indent="0" fontAlgn="auto">
              <a:lnSpc>
                <a:spcPct val="95000"/>
              </a:lnSpc>
              <a:spcBef>
                <a:spcPts val="600"/>
              </a:spcBef>
              <a:spcAft>
                <a:spcPts val="0"/>
              </a:spcAft>
              <a:buClrTx/>
              <a:buSzTx/>
              <a:buFont typeface="System Font Regular"/>
              <a:buNone/>
              <a:tabLst/>
            </a:pPr>
            <a:r>
              <a:rPr lang="en-US"/>
              <a:t>Second level</a:t>
            </a:r>
          </a:p>
          <a:p>
            <a:pPr marL="0" marR="0" lvl="2" indent="0" fontAlgn="auto">
              <a:lnSpc>
                <a:spcPct val="95000"/>
              </a:lnSpc>
              <a:spcBef>
                <a:spcPts val="600"/>
              </a:spcBef>
              <a:spcAft>
                <a:spcPts val="0"/>
              </a:spcAft>
              <a:buClrTx/>
              <a:buSzTx/>
              <a:buFont typeface="System Font Regular"/>
              <a:buNone/>
              <a:tabLst/>
            </a:pPr>
            <a:r>
              <a:rPr lang="en-US"/>
              <a:t>Third level</a:t>
            </a:r>
          </a:p>
          <a:p>
            <a:pPr marL="0" marR="0" lvl="3" indent="0" fontAlgn="auto">
              <a:lnSpc>
                <a:spcPct val="95000"/>
              </a:lnSpc>
              <a:spcBef>
                <a:spcPts val="600"/>
              </a:spcBef>
              <a:spcAft>
                <a:spcPts val="0"/>
              </a:spcAft>
              <a:buClrTx/>
              <a:buSzTx/>
              <a:buFont typeface="System Font Regular"/>
              <a:buNone/>
              <a:tabLst/>
            </a:pPr>
            <a:r>
              <a:rPr lang="en-US"/>
              <a:t>Fourth level</a:t>
            </a:r>
          </a:p>
          <a:p>
            <a:pPr marL="0" marR="0" lvl="4" indent="0" fontAlgn="auto">
              <a:lnSpc>
                <a:spcPct val="95000"/>
              </a:lnSpc>
              <a:spcBef>
                <a:spcPts val="600"/>
              </a:spcBef>
              <a:spcAft>
                <a:spcPts val="0"/>
              </a:spcAft>
              <a:buClrTx/>
              <a:buSzTx/>
              <a:buFont typeface="System Font Regular"/>
              <a:buNone/>
              <a:tabLst/>
            </a:pPr>
            <a:r>
              <a:rPr lang="en-US"/>
              <a:t>Fifth level</a:t>
            </a:r>
            <a:endParaRPr lang="en-US" dirty="0"/>
          </a:p>
        </p:txBody>
      </p:sp>
      <p:sp>
        <p:nvSpPr>
          <p:cNvPr id="13" name="Slide Number Placeholder">
            <a:extLst>
              <a:ext uri="{FF2B5EF4-FFF2-40B4-BE49-F238E27FC236}">
                <a16:creationId xmlns:a16="http://schemas.microsoft.com/office/drawing/2014/main" id="{649C3E4A-56A6-4657-815D-5F0928FEFE14}"/>
              </a:ext>
            </a:extLst>
          </p:cNvPr>
          <p:cNvSpPr>
            <a:spLocks noGrp="1"/>
          </p:cNvSpPr>
          <p:nvPr>
            <p:ph type="sldNum" sz="quarter" idx="12"/>
          </p:nvPr>
        </p:nvSpPr>
        <p:spPr/>
        <p:txBody>
          <a:bodyPr/>
          <a:lstStyle/>
          <a:p>
            <a:fld id="{345D60D9-5372-5F40-9443-0F9AE5BDC3C8}" type="slidenum">
              <a:rPr lang="en-US" smtClean="0"/>
              <a:pPr/>
              <a:t>‹#›</a:t>
            </a:fld>
            <a:endParaRPr lang="en-US" dirty="0"/>
          </a:p>
        </p:txBody>
      </p:sp>
      <p:sp>
        <p:nvSpPr>
          <p:cNvPr id="12" name="Footer Placeholder">
            <a:extLst>
              <a:ext uri="{FF2B5EF4-FFF2-40B4-BE49-F238E27FC236}">
                <a16:creationId xmlns:a16="http://schemas.microsoft.com/office/drawing/2014/main" id="{681B7FDB-21AD-43D3-9629-6865ECE7ADC5}"/>
              </a:ext>
            </a:extLst>
          </p:cNvPr>
          <p:cNvSpPr>
            <a:spLocks noGrp="1"/>
          </p:cNvSpPr>
          <p:nvPr>
            <p:ph type="ftr" sz="quarter" idx="11"/>
          </p:nvPr>
        </p:nvSpPr>
        <p:spPr/>
        <p:txBody>
          <a:bodyPr/>
          <a:lstStyle/>
          <a:p>
            <a:r>
              <a:rPr lang="en-US"/>
              <a:t>Copyright © 2020, Oracle and/or its affiliates  |  Internal</a:t>
            </a:r>
            <a:endParaRPr lang="en-US" dirty="0"/>
          </a:p>
        </p:txBody>
      </p:sp>
      <p:sp>
        <p:nvSpPr>
          <p:cNvPr id="11" name="Date Placeholder">
            <a:extLst>
              <a:ext uri="{FF2B5EF4-FFF2-40B4-BE49-F238E27FC236}">
                <a16:creationId xmlns:a16="http://schemas.microsoft.com/office/drawing/2014/main" id="{2872A553-B5A6-4603-91A2-FF76401D8DFC}"/>
              </a:ext>
            </a:extLst>
          </p:cNvPr>
          <p:cNvSpPr>
            <a:spLocks noGrp="1"/>
          </p:cNvSpPr>
          <p:nvPr>
            <p:ph type="dt" sz="half" idx="10"/>
          </p:nvPr>
        </p:nvSpPr>
        <p:spPr/>
        <p:txBody>
          <a:bodyPr/>
          <a:lstStyle/>
          <a:p>
            <a:r>
              <a:rPr lang="en-US"/>
              <a:t>[Date]</a:t>
            </a:r>
            <a:endParaRPr lang="en-US" dirty="0"/>
          </a:p>
        </p:txBody>
      </p:sp>
    </p:spTree>
    <p:extLst>
      <p:ext uri="{BB962C8B-B14F-4D97-AF65-F5344CB8AC3E}">
        <p14:creationId xmlns:p14="http://schemas.microsoft.com/office/powerpoint/2010/main" val="28306544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480">
          <p15:clr>
            <a:srgbClr val="FBAE40"/>
          </p15:clr>
        </p15:guide>
        <p15:guide id="3" pos="620">
          <p15:clr>
            <a:srgbClr val="FBAE40"/>
          </p15:clr>
        </p15:guide>
        <p15:guide id="4" orient="horz" pos="1008">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Dark - Title and Content">
    <p:spTree>
      <p:nvGrpSpPr>
        <p:cNvPr id="1" name=""/>
        <p:cNvGrpSpPr/>
        <p:nvPr/>
      </p:nvGrpSpPr>
      <p:grpSpPr>
        <a:xfrm>
          <a:off x="0" y="0"/>
          <a:ext cx="0" cy="0"/>
          <a:chOff x="0" y="0"/>
          <a:chExt cx="0" cy="0"/>
        </a:xfrm>
      </p:grpSpPr>
      <p:sp>
        <p:nvSpPr>
          <p:cNvPr id="5" name="Title">
            <a:extLst>
              <a:ext uri="{FF2B5EF4-FFF2-40B4-BE49-F238E27FC236}">
                <a16:creationId xmlns:a16="http://schemas.microsoft.com/office/drawing/2014/main" id="{034B987F-CA48-4862-8353-FD38764311FE}"/>
              </a:ext>
            </a:extLst>
          </p:cNvPr>
          <p:cNvSpPr>
            <a:spLocks noGrp="1"/>
          </p:cNvSpPr>
          <p:nvPr>
            <p:ph type="title" hasCustomPrompt="1"/>
          </p:nvPr>
        </p:nvSpPr>
        <p:spPr/>
        <p:txBody>
          <a:bodyPr/>
          <a:lstStyle>
            <a:lvl1pPr>
              <a:defRPr/>
            </a:lvl1pPr>
          </a:lstStyle>
          <a:p>
            <a:r>
              <a:rPr lang="en-US" dirty="0"/>
              <a:t>Title</a:t>
            </a:r>
          </a:p>
        </p:txBody>
      </p:sp>
      <p:cxnSp>
        <p:nvCxnSpPr>
          <p:cNvPr id="9" name="Accent Mark">
            <a:extLst>
              <a:ext uri="{FF2B5EF4-FFF2-40B4-BE49-F238E27FC236}">
                <a16:creationId xmlns:a16="http://schemas.microsoft.com/office/drawing/2014/main" id="{1347FA71-3C53-4A91-8F3C-46F30E182DE2}"/>
              </a:ext>
              <a:ext uri="{C183D7F6-B498-43B3-948B-1728B52AA6E4}">
                <adec:decorative xmlns:adec="http://schemas.microsoft.com/office/drawing/2017/decorative" val="1"/>
              </a:ext>
            </a:extLst>
          </p:cNvPr>
          <p:cNvCxnSpPr>
            <a:cxnSpLocks/>
          </p:cNvCxnSpPr>
          <p:nvPr userDrawn="1"/>
        </p:nvCxnSpPr>
        <p:spPr>
          <a:xfrm flipH="1">
            <a:off x="768095" y="1545865"/>
            <a:ext cx="228600"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3" name="Content Placeholder">
            <a:extLst>
              <a:ext uri="{FF2B5EF4-FFF2-40B4-BE49-F238E27FC236}">
                <a16:creationId xmlns:a16="http://schemas.microsoft.com/office/drawing/2014/main" id="{A7769D6F-94B5-44BC-81E6-D6C499F1AAD8}"/>
              </a:ext>
            </a:extLst>
          </p:cNvPr>
          <p:cNvSpPr>
            <a:spLocks noGrp="1"/>
          </p:cNvSpPr>
          <p:nvPr>
            <p:ph idx="1"/>
          </p:nvPr>
        </p:nvSpPr>
        <p:spPr>
          <a:xfrm>
            <a:off x="766871" y="1830033"/>
            <a:ext cx="10671048" cy="4277080"/>
          </a:xfrm>
          <a:noFill/>
        </p:spPr>
        <p:txBody>
          <a:bodyPr vert="horz" lIns="0" tIns="0" rIns="0" bIns="0" rtlCol="0">
            <a:noAutofit/>
          </a:bodyPr>
          <a:lstStyle>
            <a:lvl1pPr>
              <a:defRPr lang="en-US" sz="1800" b="0" i="0" smtClean="0">
                <a:latin typeface="Oracle Sans Tab" panose="020B0503020204020204" pitchFamily="34" charset="0"/>
                <a:cs typeface="Oracle Sans Tab" panose="020B0503020204020204" pitchFamily="34" charset="0"/>
              </a:defRPr>
            </a:lvl1pPr>
            <a:lvl2pPr>
              <a:defRPr lang="en-US" sz="1800" b="0" i="0" smtClean="0">
                <a:latin typeface="Oracle Sans Tab" panose="020B0503020204020204" pitchFamily="34" charset="0"/>
                <a:cs typeface="Oracle Sans Tab" panose="020B0503020204020204" pitchFamily="34" charset="0"/>
              </a:defRPr>
            </a:lvl2pPr>
            <a:lvl3pPr>
              <a:defRPr lang="en-US" sz="1600" smtClean="0">
                <a:latin typeface="Oracle Sans Tab Light" panose="020B0403020204020204" pitchFamily="34" charset="0"/>
                <a:cs typeface="Oracle Sans Tab Light" panose="020B0403020204020204" pitchFamily="34" charset="0"/>
              </a:defRPr>
            </a:lvl3pPr>
            <a:lvl4pPr>
              <a:defRPr lang="en-US" sz="1400" smtClean="0">
                <a:latin typeface="Oracle Sans Tab Light" panose="020B0403020204020204" pitchFamily="34" charset="0"/>
                <a:cs typeface="Oracle Sans Tab Light" panose="020B0403020204020204" pitchFamily="34" charset="0"/>
              </a:defRPr>
            </a:lvl4pPr>
            <a:lvl5pPr>
              <a:defRPr lang="en-US" sz="1200">
                <a:latin typeface="Oracle Sans Tab Light" panose="020B0403020204020204" pitchFamily="34" charset="0"/>
                <a:cs typeface="Oracle Sans Tab Light" panose="020B0403020204020204" pitchFamily="34" charset="0"/>
              </a:defRPr>
            </a:lvl5pPr>
          </a:lstStyle>
          <a:p>
            <a:pPr marL="0" marR="0" lvl="0" indent="0" fontAlgn="auto">
              <a:lnSpc>
                <a:spcPct val="95000"/>
              </a:lnSpc>
              <a:spcBef>
                <a:spcPts val="600"/>
              </a:spcBef>
              <a:spcAft>
                <a:spcPts val="0"/>
              </a:spcAft>
              <a:buClrTx/>
              <a:buSzTx/>
              <a:buFont typeface="System Font Regular"/>
              <a:buNone/>
              <a:tabLst/>
            </a:pPr>
            <a:r>
              <a:rPr lang="en-US"/>
              <a:t>Click to edit Master text styles</a:t>
            </a:r>
          </a:p>
          <a:p>
            <a:pPr marL="0" marR="0" lvl="1" indent="0" fontAlgn="auto">
              <a:lnSpc>
                <a:spcPct val="95000"/>
              </a:lnSpc>
              <a:spcBef>
                <a:spcPts val="600"/>
              </a:spcBef>
              <a:spcAft>
                <a:spcPts val="0"/>
              </a:spcAft>
              <a:buClrTx/>
              <a:buSzTx/>
              <a:buFont typeface="System Font Regular"/>
              <a:buNone/>
              <a:tabLst/>
            </a:pPr>
            <a:r>
              <a:rPr lang="en-US"/>
              <a:t>Second level</a:t>
            </a:r>
          </a:p>
          <a:p>
            <a:pPr marL="0" marR="0" lvl="2" indent="0" fontAlgn="auto">
              <a:lnSpc>
                <a:spcPct val="95000"/>
              </a:lnSpc>
              <a:spcBef>
                <a:spcPts val="600"/>
              </a:spcBef>
              <a:spcAft>
                <a:spcPts val="0"/>
              </a:spcAft>
              <a:buClrTx/>
              <a:buSzTx/>
              <a:buFont typeface="System Font Regular"/>
              <a:buNone/>
              <a:tabLst/>
            </a:pPr>
            <a:r>
              <a:rPr lang="en-US"/>
              <a:t>Third level</a:t>
            </a:r>
          </a:p>
          <a:p>
            <a:pPr marL="0" marR="0" lvl="3" indent="0" fontAlgn="auto">
              <a:lnSpc>
                <a:spcPct val="95000"/>
              </a:lnSpc>
              <a:spcBef>
                <a:spcPts val="600"/>
              </a:spcBef>
              <a:spcAft>
                <a:spcPts val="0"/>
              </a:spcAft>
              <a:buClrTx/>
              <a:buSzTx/>
              <a:buFont typeface="System Font Regular"/>
              <a:buNone/>
              <a:tabLst/>
            </a:pPr>
            <a:r>
              <a:rPr lang="en-US"/>
              <a:t>Fourth level</a:t>
            </a:r>
          </a:p>
          <a:p>
            <a:pPr marL="0" marR="0" lvl="4" indent="0" fontAlgn="auto">
              <a:lnSpc>
                <a:spcPct val="95000"/>
              </a:lnSpc>
              <a:spcBef>
                <a:spcPts val="600"/>
              </a:spcBef>
              <a:spcAft>
                <a:spcPts val="0"/>
              </a:spcAft>
              <a:buClrTx/>
              <a:buSzTx/>
              <a:buFont typeface="System Font Regular"/>
              <a:buNone/>
              <a:tabLst/>
            </a:pPr>
            <a:r>
              <a:rPr lang="en-US"/>
              <a:t>Fifth level</a:t>
            </a:r>
            <a:endParaRPr lang="en-US" dirty="0"/>
          </a:p>
        </p:txBody>
      </p:sp>
      <p:sp>
        <p:nvSpPr>
          <p:cNvPr id="13" name="Slide Number Placeholder">
            <a:extLst>
              <a:ext uri="{FF2B5EF4-FFF2-40B4-BE49-F238E27FC236}">
                <a16:creationId xmlns:a16="http://schemas.microsoft.com/office/drawing/2014/main" id="{649C3E4A-56A6-4657-815D-5F0928FEFE14}"/>
              </a:ext>
            </a:extLst>
          </p:cNvPr>
          <p:cNvSpPr>
            <a:spLocks noGrp="1"/>
          </p:cNvSpPr>
          <p:nvPr>
            <p:ph type="sldNum" sz="quarter" idx="12"/>
          </p:nvPr>
        </p:nvSpPr>
        <p:spPr/>
        <p:txBody>
          <a:bodyPr/>
          <a:lstStyle/>
          <a:p>
            <a:fld id="{345D60D9-5372-5F40-9443-0F9AE5BDC3C8}" type="slidenum">
              <a:rPr lang="en-US" smtClean="0"/>
              <a:pPr/>
              <a:t>‹#›</a:t>
            </a:fld>
            <a:endParaRPr lang="en-US" dirty="0"/>
          </a:p>
        </p:txBody>
      </p:sp>
      <p:sp>
        <p:nvSpPr>
          <p:cNvPr id="12" name="Footer Placeholder">
            <a:extLst>
              <a:ext uri="{FF2B5EF4-FFF2-40B4-BE49-F238E27FC236}">
                <a16:creationId xmlns:a16="http://schemas.microsoft.com/office/drawing/2014/main" id="{681B7FDB-21AD-43D3-9629-6865ECE7ADC5}"/>
              </a:ext>
            </a:extLst>
          </p:cNvPr>
          <p:cNvSpPr>
            <a:spLocks noGrp="1"/>
          </p:cNvSpPr>
          <p:nvPr>
            <p:ph type="ftr" sz="quarter" idx="11"/>
          </p:nvPr>
        </p:nvSpPr>
        <p:spPr/>
        <p:txBody>
          <a:bodyPr/>
          <a:lstStyle/>
          <a:p>
            <a:r>
              <a:rPr lang="en-US"/>
              <a:t>Copyright © 2020, Oracle and/or its affiliates  |  Internal</a:t>
            </a:r>
            <a:endParaRPr lang="en-US" dirty="0"/>
          </a:p>
        </p:txBody>
      </p:sp>
      <p:sp>
        <p:nvSpPr>
          <p:cNvPr id="11" name="Date Placeholder">
            <a:extLst>
              <a:ext uri="{FF2B5EF4-FFF2-40B4-BE49-F238E27FC236}">
                <a16:creationId xmlns:a16="http://schemas.microsoft.com/office/drawing/2014/main" id="{2872A553-B5A6-4603-91A2-FF76401D8DFC}"/>
              </a:ext>
            </a:extLst>
          </p:cNvPr>
          <p:cNvSpPr>
            <a:spLocks noGrp="1"/>
          </p:cNvSpPr>
          <p:nvPr>
            <p:ph type="dt" sz="half" idx="10"/>
          </p:nvPr>
        </p:nvSpPr>
        <p:spPr/>
        <p:txBody>
          <a:bodyPr/>
          <a:lstStyle/>
          <a:p>
            <a:r>
              <a:rPr lang="en-US"/>
              <a:t>[Date]</a:t>
            </a:r>
            <a:endParaRPr lang="en-US" dirty="0"/>
          </a:p>
        </p:txBody>
      </p:sp>
    </p:spTree>
    <p:extLst>
      <p:ext uri="{BB962C8B-B14F-4D97-AF65-F5344CB8AC3E}">
        <p14:creationId xmlns:p14="http://schemas.microsoft.com/office/powerpoint/2010/main" val="4353440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preserve="1" userDrawn="1">
  <p:cSld name="Light - Title">
    <p:spTree>
      <p:nvGrpSpPr>
        <p:cNvPr id="1" name=""/>
        <p:cNvGrpSpPr/>
        <p:nvPr/>
      </p:nvGrpSpPr>
      <p:grpSpPr>
        <a:xfrm>
          <a:off x="0" y="0"/>
          <a:ext cx="0" cy="0"/>
          <a:chOff x="0" y="0"/>
          <a:chExt cx="0" cy="0"/>
        </a:xfrm>
      </p:grpSpPr>
      <p:pic>
        <p:nvPicPr>
          <p:cNvPr id="28" name="Cloud">
            <a:extLst>
              <a:ext uri="{FF2B5EF4-FFF2-40B4-BE49-F238E27FC236}">
                <a16:creationId xmlns:a16="http://schemas.microsoft.com/office/drawing/2014/main" id="{C96C0F11-AAE4-4147-BF68-F2C0EE13073A}"/>
              </a:ext>
              <a:ext uri="{C183D7F6-B498-43B3-948B-1728B52AA6E4}">
                <adec:decorative xmlns:adec="http://schemas.microsoft.com/office/drawing/2017/decorative" val="1"/>
              </a:ext>
            </a:extLst>
          </p:cNvPr>
          <p:cNvPicPr>
            <a:picLocks noChangeAspect="1"/>
          </p:cNvPicPr>
          <p:nvPr userDrawn="1"/>
        </p:nvPicPr>
        <p:blipFill rotWithShape="1">
          <a:blip r:embed="rId2" cstate="email">
            <a:alphaModFix amt="80000"/>
            <a:extLst>
              <a:ext uri="{28A0092B-C50C-407E-A947-70E740481C1C}">
                <a14:useLocalDpi xmlns:a14="http://schemas.microsoft.com/office/drawing/2010/main" val="0"/>
              </a:ext>
            </a:extLst>
          </a:blip>
          <a:srcRect r="10072"/>
          <a:stretch/>
        </p:blipFill>
        <p:spPr>
          <a:xfrm>
            <a:off x="7860483" y="16173"/>
            <a:ext cx="4331518" cy="2552429"/>
          </a:xfrm>
          <a:prstGeom prst="rect">
            <a:avLst/>
          </a:prstGeom>
        </p:spPr>
      </p:pic>
      <p:pic>
        <p:nvPicPr>
          <p:cNvPr id="18" name="OTag">
            <a:extLst>
              <a:ext uri="{FF2B5EF4-FFF2-40B4-BE49-F238E27FC236}">
                <a16:creationId xmlns:a16="http://schemas.microsoft.com/office/drawing/2014/main" id="{7BFEFC66-2347-E947-A49E-DD43E74CCC27}"/>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2" name="Oracle Logo" descr="Oracle Logo">
            <a:extLst>
              <a:ext uri="{FF2B5EF4-FFF2-40B4-BE49-F238E27FC236}">
                <a16:creationId xmlns:a16="http://schemas.microsoft.com/office/drawing/2014/main" id="{37E7F181-1615-4A41-B1E8-B9FF5CDED018}"/>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44949" y="1132368"/>
            <a:ext cx="1524893" cy="320040"/>
          </a:xfrm>
          <a:prstGeom prst="rect">
            <a:avLst/>
          </a:prstGeom>
        </p:spPr>
      </p:pic>
      <p:sp>
        <p:nvSpPr>
          <p:cNvPr id="24" name="Title">
            <a:extLst>
              <a:ext uri="{FF2B5EF4-FFF2-40B4-BE49-F238E27FC236}">
                <a16:creationId xmlns:a16="http://schemas.microsoft.com/office/drawing/2014/main" id="{461BB5F1-8825-7944-96EB-8445317513F5}"/>
              </a:ext>
            </a:extLst>
          </p:cNvPr>
          <p:cNvSpPr>
            <a:spLocks noGrp="1"/>
          </p:cNvSpPr>
          <p:nvPr>
            <p:ph type="ctrTitle" hasCustomPrompt="1"/>
          </p:nvPr>
        </p:nvSpPr>
        <p:spPr>
          <a:xfrm>
            <a:off x="1018030" y="2459230"/>
            <a:ext cx="10158984" cy="1025922"/>
          </a:xfrm>
          <a:noFill/>
        </p:spPr>
        <p:txBody>
          <a:bodyPr wrap="square" anchor="b">
            <a:noAutofit/>
          </a:bodyPr>
          <a:lstStyle>
            <a:lvl1pPr algn="l">
              <a:lnSpc>
                <a:spcPts val="4000"/>
              </a:lnSpc>
              <a:defRPr sz="4000" b="0">
                <a:latin typeface="+mj-lt"/>
              </a:defRPr>
            </a:lvl1pPr>
          </a:lstStyle>
          <a:p>
            <a:r>
              <a:rPr lang="en-US" dirty="0"/>
              <a:t>Title goes here (up to two lines) </a:t>
            </a:r>
            <a:br>
              <a:rPr lang="en-US" dirty="0"/>
            </a:br>
            <a:r>
              <a:rPr lang="en-US" dirty="0"/>
              <a:t>Georgia Regular 40pt</a:t>
            </a:r>
          </a:p>
        </p:txBody>
      </p:sp>
      <p:sp>
        <p:nvSpPr>
          <p:cNvPr id="25" name="Subhead">
            <a:extLst>
              <a:ext uri="{FF2B5EF4-FFF2-40B4-BE49-F238E27FC236}">
                <a16:creationId xmlns:a16="http://schemas.microsoft.com/office/drawing/2014/main" id="{DE85AE1C-733D-7244-A6DA-C3ADBC76ED0C}"/>
              </a:ext>
            </a:extLst>
          </p:cNvPr>
          <p:cNvSpPr>
            <a:spLocks noGrp="1"/>
          </p:cNvSpPr>
          <p:nvPr>
            <p:ph type="body" sz="quarter" idx="33" hasCustomPrompt="1"/>
          </p:nvPr>
        </p:nvSpPr>
        <p:spPr>
          <a:xfrm>
            <a:off x="1018030" y="3519553"/>
            <a:ext cx="10158984" cy="341247"/>
          </a:xfrm>
          <a:prstGeom prst="rect">
            <a:avLst/>
          </a:prstGeom>
          <a:noFill/>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rgbClr val="AE562C"/>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cxnSp>
        <p:nvCxnSpPr>
          <p:cNvPr id="20" name="Accent Mark">
            <a:extLst>
              <a:ext uri="{FF2B5EF4-FFF2-40B4-BE49-F238E27FC236}">
                <a16:creationId xmlns:a16="http://schemas.microsoft.com/office/drawing/2014/main" id="{C0527C56-7847-40ED-B0B0-5D84451B0617}"/>
              </a:ext>
              <a:ext uri="{C183D7F6-B498-43B3-948B-1728B52AA6E4}">
                <adec:decorative xmlns:adec="http://schemas.microsoft.com/office/drawing/2017/decorative" val="1"/>
              </a:ext>
            </a:extLst>
          </p:cNvPr>
          <p:cNvCxnSpPr>
            <a:cxnSpLocks/>
          </p:cNvCxnSpPr>
          <p:nvPr userDrawn="1"/>
        </p:nvCxnSpPr>
        <p:spPr>
          <a:xfrm flipH="1">
            <a:off x="1023271" y="4086851"/>
            <a:ext cx="228600"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11" name="Text Field">
            <a:extLst>
              <a:ext uri="{FF2B5EF4-FFF2-40B4-BE49-F238E27FC236}">
                <a16:creationId xmlns:a16="http://schemas.microsoft.com/office/drawing/2014/main" id="{5096A149-B6C9-A04E-A2B0-54CCFAA42526}"/>
              </a:ext>
            </a:extLst>
          </p:cNvPr>
          <p:cNvSpPr>
            <a:spLocks noGrp="1"/>
          </p:cNvSpPr>
          <p:nvPr>
            <p:ph type="body" sz="quarter" idx="35" hasCustomPrompt="1"/>
          </p:nvPr>
        </p:nvSpPr>
        <p:spPr>
          <a:xfrm>
            <a:off x="1018030" y="4346423"/>
            <a:ext cx="5077970" cy="266291"/>
          </a:xfrm>
          <a:prstGeom prst="rect">
            <a:avLst/>
          </a:prstGeom>
          <a:noFill/>
        </p:spPr>
        <p:txBody>
          <a:bodyPr>
            <a:noAutofit/>
          </a:bodyPr>
          <a:lstStyle>
            <a:lvl1pPr>
              <a:defRPr b="1"/>
            </a:lvl1pPr>
          </a:lstStyle>
          <a:p>
            <a:pPr lvl="0"/>
            <a:r>
              <a:rPr lang="en-US" dirty="0"/>
              <a:t>Name</a:t>
            </a:r>
          </a:p>
        </p:txBody>
      </p:sp>
      <p:sp>
        <p:nvSpPr>
          <p:cNvPr id="10" name="Text Field 2">
            <a:extLst>
              <a:ext uri="{FF2B5EF4-FFF2-40B4-BE49-F238E27FC236}">
                <a16:creationId xmlns:a16="http://schemas.microsoft.com/office/drawing/2014/main" id="{A57492F9-1AD2-9346-9BB6-C0CF36DEF5ED}"/>
              </a:ext>
            </a:extLst>
          </p:cNvPr>
          <p:cNvSpPr>
            <a:spLocks noGrp="1"/>
          </p:cNvSpPr>
          <p:nvPr>
            <p:ph type="body" sz="quarter" idx="34" hasCustomPrompt="1"/>
          </p:nvPr>
        </p:nvSpPr>
        <p:spPr>
          <a:xfrm>
            <a:off x="1018030" y="4684016"/>
            <a:ext cx="5077970" cy="895181"/>
          </a:xfrm>
          <a:prstGeom prst="rect">
            <a:avLst/>
          </a:prstGeom>
          <a:noFill/>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2019</a:t>
            </a:r>
          </a:p>
        </p:txBody>
      </p:sp>
    </p:spTree>
    <p:extLst>
      <p:ext uri="{BB962C8B-B14F-4D97-AF65-F5344CB8AC3E}">
        <p14:creationId xmlns:p14="http://schemas.microsoft.com/office/powerpoint/2010/main" val="3274101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preserve="1" userDrawn="1">
  <p:cSld name="Dark - Title">
    <p:spTree>
      <p:nvGrpSpPr>
        <p:cNvPr id="1" name=""/>
        <p:cNvGrpSpPr/>
        <p:nvPr/>
      </p:nvGrpSpPr>
      <p:grpSpPr>
        <a:xfrm>
          <a:off x="0" y="0"/>
          <a:ext cx="0" cy="0"/>
          <a:chOff x="0" y="0"/>
          <a:chExt cx="0" cy="0"/>
        </a:xfrm>
      </p:grpSpPr>
      <p:pic>
        <p:nvPicPr>
          <p:cNvPr id="15" name="Cloud">
            <a:extLst>
              <a:ext uri="{FF2B5EF4-FFF2-40B4-BE49-F238E27FC236}">
                <a16:creationId xmlns:a16="http://schemas.microsoft.com/office/drawing/2014/main" id="{53E58D20-1E4E-43E2-88A3-52402E9A1B11}"/>
              </a:ext>
              <a:ext uri="{C183D7F6-B498-43B3-948B-1728B52AA6E4}">
                <adec:decorative xmlns:adec="http://schemas.microsoft.com/office/drawing/2017/decorative" val="1"/>
              </a:ext>
            </a:extLst>
          </p:cNvPr>
          <p:cNvPicPr>
            <a:picLocks noChangeAspect="1"/>
          </p:cNvPicPr>
          <p:nvPr userDrawn="1"/>
        </p:nvPicPr>
        <p:blipFill rotWithShape="1">
          <a:blip r:embed="rId2" cstate="email">
            <a:alphaModFix amt="80000"/>
            <a:extLst>
              <a:ext uri="{28A0092B-C50C-407E-A947-70E740481C1C}">
                <a14:useLocalDpi xmlns:a14="http://schemas.microsoft.com/office/drawing/2010/main" val="0"/>
              </a:ext>
            </a:extLst>
          </a:blip>
          <a:srcRect r="10072"/>
          <a:stretch/>
        </p:blipFill>
        <p:spPr bwMode="invGray">
          <a:xfrm>
            <a:off x="7860482" y="25409"/>
            <a:ext cx="4331518" cy="2552430"/>
          </a:xfrm>
          <a:prstGeom prst="rect">
            <a:avLst/>
          </a:prstGeom>
        </p:spPr>
      </p:pic>
      <p:pic>
        <p:nvPicPr>
          <p:cNvPr id="18" name="OTag">
            <a:extLst>
              <a:ext uri="{FF2B5EF4-FFF2-40B4-BE49-F238E27FC236}">
                <a16:creationId xmlns:a16="http://schemas.microsoft.com/office/drawing/2014/main" id="{7BFEFC66-2347-E947-A49E-DD43E74CCC27}"/>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4" name="Oracle Logo" descr="Oracle Logo">
            <a:extLst>
              <a:ext uri="{FF2B5EF4-FFF2-40B4-BE49-F238E27FC236}">
                <a16:creationId xmlns:a16="http://schemas.microsoft.com/office/drawing/2014/main" id="{90869BEA-7CC8-4176-A565-8203484F77D7}"/>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bwMode="invGray">
          <a:xfrm>
            <a:off x="944949" y="1132368"/>
            <a:ext cx="1524893" cy="320039"/>
          </a:xfrm>
          <a:prstGeom prst="rect">
            <a:avLst/>
          </a:prstGeom>
        </p:spPr>
      </p:pic>
      <p:sp>
        <p:nvSpPr>
          <p:cNvPr id="24" name="Title">
            <a:extLst>
              <a:ext uri="{FF2B5EF4-FFF2-40B4-BE49-F238E27FC236}">
                <a16:creationId xmlns:a16="http://schemas.microsoft.com/office/drawing/2014/main" id="{461BB5F1-8825-7944-96EB-8445317513F5}"/>
              </a:ext>
            </a:extLst>
          </p:cNvPr>
          <p:cNvSpPr>
            <a:spLocks noGrp="1"/>
          </p:cNvSpPr>
          <p:nvPr>
            <p:ph type="ctrTitle" hasCustomPrompt="1"/>
          </p:nvPr>
        </p:nvSpPr>
        <p:spPr>
          <a:xfrm>
            <a:off x="1018030" y="2459230"/>
            <a:ext cx="10158984" cy="1025922"/>
          </a:xfrm>
          <a:noFill/>
        </p:spPr>
        <p:txBody>
          <a:bodyPr wrap="square" anchor="b">
            <a:noAutofit/>
          </a:bodyPr>
          <a:lstStyle>
            <a:lvl1pPr algn="l">
              <a:lnSpc>
                <a:spcPts val="4000"/>
              </a:lnSpc>
              <a:defRPr sz="4000" b="0">
                <a:latin typeface="+mj-lt"/>
              </a:defRPr>
            </a:lvl1pPr>
          </a:lstStyle>
          <a:p>
            <a:r>
              <a:rPr lang="en-US" dirty="0"/>
              <a:t>Title goes here (up to two lines) </a:t>
            </a:r>
            <a:br>
              <a:rPr lang="en-US" dirty="0"/>
            </a:br>
            <a:r>
              <a:rPr lang="en-US" dirty="0"/>
              <a:t>Georgia Regular 40pt</a:t>
            </a:r>
          </a:p>
        </p:txBody>
      </p:sp>
      <p:sp>
        <p:nvSpPr>
          <p:cNvPr id="25" name="Subhead">
            <a:extLst>
              <a:ext uri="{FF2B5EF4-FFF2-40B4-BE49-F238E27FC236}">
                <a16:creationId xmlns:a16="http://schemas.microsoft.com/office/drawing/2014/main" id="{DE85AE1C-733D-7244-A6DA-C3ADBC76ED0C}"/>
              </a:ext>
            </a:extLst>
          </p:cNvPr>
          <p:cNvSpPr>
            <a:spLocks noGrp="1"/>
          </p:cNvSpPr>
          <p:nvPr>
            <p:ph type="body" sz="quarter" idx="33" hasCustomPrompt="1"/>
          </p:nvPr>
        </p:nvSpPr>
        <p:spPr>
          <a:xfrm>
            <a:off x="1018030" y="3519553"/>
            <a:ext cx="10158984" cy="341247"/>
          </a:xfrm>
          <a:prstGeom prst="rect">
            <a:avLst/>
          </a:prstGeom>
          <a:noFill/>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rgbClr val="759C6C"/>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cxnSp>
        <p:nvCxnSpPr>
          <p:cNvPr id="20" name="Accent Mark">
            <a:extLst>
              <a:ext uri="{FF2B5EF4-FFF2-40B4-BE49-F238E27FC236}">
                <a16:creationId xmlns:a16="http://schemas.microsoft.com/office/drawing/2014/main" id="{C0527C56-7847-40ED-B0B0-5D84451B0617}"/>
              </a:ext>
              <a:ext uri="{C183D7F6-B498-43B3-948B-1728B52AA6E4}">
                <adec:decorative xmlns:adec="http://schemas.microsoft.com/office/drawing/2017/decorative" val="1"/>
              </a:ext>
            </a:extLst>
          </p:cNvPr>
          <p:cNvCxnSpPr>
            <a:cxnSpLocks/>
          </p:cNvCxnSpPr>
          <p:nvPr userDrawn="1"/>
        </p:nvCxnSpPr>
        <p:spPr>
          <a:xfrm flipH="1">
            <a:off x="1023271" y="4086851"/>
            <a:ext cx="228600"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11" name="Text Field">
            <a:extLst>
              <a:ext uri="{FF2B5EF4-FFF2-40B4-BE49-F238E27FC236}">
                <a16:creationId xmlns:a16="http://schemas.microsoft.com/office/drawing/2014/main" id="{5096A149-B6C9-A04E-A2B0-54CCFAA42526}"/>
              </a:ext>
            </a:extLst>
          </p:cNvPr>
          <p:cNvSpPr>
            <a:spLocks noGrp="1"/>
          </p:cNvSpPr>
          <p:nvPr>
            <p:ph type="body" sz="quarter" idx="35" hasCustomPrompt="1"/>
          </p:nvPr>
        </p:nvSpPr>
        <p:spPr>
          <a:xfrm>
            <a:off x="1018030" y="4346423"/>
            <a:ext cx="5077970" cy="266291"/>
          </a:xfrm>
          <a:prstGeom prst="rect">
            <a:avLst/>
          </a:prstGeom>
          <a:noFill/>
        </p:spPr>
        <p:txBody>
          <a:bodyPr>
            <a:noAutofit/>
          </a:bodyPr>
          <a:lstStyle>
            <a:lvl1pPr>
              <a:defRPr b="1"/>
            </a:lvl1pPr>
          </a:lstStyle>
          <a:p>
            <a:pPr lvl="0"/>
            <a:r>
              <a:rPr lang="en-US" dirty="0"/>
              <a:t>Name</a:t>
            </a:r>
          </a:p>
        </p:txBody>
      </p:sp>
      <p:sp>
        <p:nvSpPr>
          <p:cNvPr id="10" name="Text Field 2">
            <a:extLst>
              <a:ext uri="{FF2B5EF4-FFF2-40B4-BE49-F238E27FC236}">
                <a16:creationId xmlns:a16="http://schemas.microsoft.com/office/drawing/2014/main" id="{A57492F9-1AD2-9346-9BB6-C0CF36DEF5ED}"/>
              </a:ext>
            </a:extLst>
          </p:cNvPr>
          <p:cNvSpPr>
            <a:spLocks noGrp="1"/>
          </p:cNvSpPr>
          <p:nvPr>
            <p:ph type="body" sz="quarter" idx="34" hasCustomPrompt="1"/>
          </p:nvPr>
        </p:nvSpPr>
        <p:spPr>
          <a:xfrm>
            <a:off x="1018030" y="4684016"/>
            <a:ext cx="5077970" cy="895181"/>
          </a:xfrm>
          <a:prstGeom prst="rect">
            <a:avLst/>
          </a:prstGeom>
          <a:noFill/>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2019</a:t>
            </a:r>
          </a:p>
        </p:txBody>
      </p:sp>
    </p:spTree>
    <p:extLst>
      <p:ext uri="{BB962C8B-B14F-4D97-AF65-F5344CB8AC3E}">
        <p14:creationId xmlns:p14="http://schemas.microsoft.com/office/powerpoint/2010/main" val="38782285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Light - Safe Harbor">
    <p:spTree>
      <p:nvGrpSpPr>
        <p:cNvPr id="1" name=""/>
        <p:cNvGrpSpPr/>
        <p:nvPr/>
      </p:nvGrpSpPr>
      <p:grpSpPr>
        <a:xfrm>
          <a:off x="0" y="0"/>
          <a:ext cx="0" cy="0"/>
          <a:chOff x="0" y="0"/>
          <a:chExt cx="0" cy="0"/>
        </a:xfrm>
      </p:grpSpPr>
      <p:pic>
        <p:nvPicPr>
          <p:cNvPr id="11" name="Cloud">
            <a:extLst>
              <a:ext uri="{FF2B5EF4-FFF2-40B4-BE49-F238E27FC236}">
                <a16:creationId xmlns:a16="http://schemas.microsoft.com/office/drawing/2014/main" id="{6D88F4F8-B668-4451-9803-76966F91A910}"/>
              </a:ext>
              <a:ext uri="{C183D7F6-B498-43B3-948B-1728B52AA6E4}">
                <adec:decorative xmlns:adec="http://schemas.microsoft.com/office/drawing/2017/decorative" val="1"/>
              </a:ext>
            </a:extLst>
          </p:cNvPr>
          <p:cNvPicPr>
            <a:picLocks noChangeAspect="1"/>
          </p:cNvPicPr>
          <p:nvPr userDrawn="1"/>
        </p:nvPicPr>
        <p:blipFill rotWithShape="1">
          <a:blip r:embed="rId2" cstate="email">
            <a:alphaModFix amt="80000"/>
            <a:extLst>
              <a:ext uri="{28A0092B-C50C-407E-A947-70E740481C1C}">
                <a14:useLocalDpi xmlns:a14="http://schemas.microsoft.com/office/drawing/2010/main" val="0"/>
              </a:ext>
            </a:extLst>
          </a:blip>
          <a:srcRect t="11241" r="8664" b="12655"/>
          <a:stretch/>
        </p:blipFill>
        <p:spPr>
          <a:xfrm>
            <a:off x="6204016" y="3522920"/>
            <a:ext cx="5987984" cy="2643963"/>
          </a:xfrm>
          <a:prstGeom prst="rect">
            <a:avLst/>
          </a:prstGeom>
        </p:spPr>
      </p:pic>
      <p:sp>
        <p:nvSpPr>
          <p:cNvPr id="8" name="Slide Number">
            <a:extLst>
              <a:ext uri="{FF2B5EF4-FFF2-40B4-BE49-F238E27FC236}">
                <a16:creationId xmlns:a16="http://schemas.microsoft.com/office/drawing/2014/main" id="{64FDDAFD-2BBE-4DB9-9077-FCD6212CA58D}"/>
              </a:ext>
            </a:extLst>
          </p:cNvPr>
          <p:cNvSpPr>
            <a:spLocks noGrp="1"/>
          </p:cNvSpPr>
          <p:nvPr>
            <p:ph type="sldNum" sz="quarter" idx="12"/>
          </p:nvPr>
        </p:nvSpPr>
        <p:spPr/>
        <p:txBody>
          <a:bodyPr/>
          <a:lstStyle/>
          <a:p>
            <a:fld id="{345D60D9-5372-5F40-9443-0F9AE5BDC3C8}" type="slidenum">
              <a:rPr lang="en-US" smtClean="0"/>
              <a:pPr/>
              <a:t>‹#›</a:t>
            </a:fld>
            <a:endParaRPr lang="en-US" dirty="0"/>
          </a:p>
        </p:txBody>
      </p:sp>
      <p:sp>
        <p:nvSpPr>
          <p:cNvPr id="7" name="Footer">
            <a:extLst>
              <a:ext uri="{FF2B5EF4-FFF2-40B4-BE49-F238E27FC236}">
                <a16:creationId xmlns:a16="http://schemas.microsoft.com/office/drawing/2014/main" id="{34B53D45-A9AE-43C4-8329-66ED710D4345}"/>
              </a:ext>
            </a:extLst>
          </p:cNvPr>
          <p:cNvSpPr>
            <a:spLocks noGrp="1"/>
          </p:cNvSpPr>
          <p:nvPr>
            <p:ph type="ftr" sz="quarter" idx="11"/>
          </p:nvPr>
        </p:nvSpPr>
        <p:spPr/>
        <p:txBody>
          <a:bodyPr/>
          <a:lstStyle/>
          <a:p>
            <a:r>
              <a:rPr lang="en-US"/>
              <a:t>Copyright © 2020, Oracle and/or its affiliates  |  Internal</a:t>
            </a:r>
            <a:endParaRPr lang="en-US" dirty="0"/>
          </a:p>
        </p:txBody>
      </p:sp>
      <p:sp>
        <p:nvSpPr>
          <p:cNvPr id="6" name="Date">
            <a:extLst>
              <a:ext uri="{FF2B5EF4-FFF2-40B4-BE49-F238E27FC236}">
                <a16:creationId xmlns:a16="http://schemas.microsoft.com/office/drawing/2014/main" id="{20186CE4-17C1-426D-AB85-C059231C2D75}"/>
              </a:ext>
            </a:extLst>
          </p:cNvPr>
          <p:cNvSpPr>
            <a:spLocks noGrp="1"/>
          </p:cNvSpPr>
          <p:nvPr>
            <p:ph type="dt" sz="half" idx="10"/>
          </p:nvPr>
        </p:nvSpPr>
        <p:spPr/>
        <p:txBody>
          <a:bodyPr/>
          <a:lstStyle/>
          <a:p>
            <a:r>
              <a:rPr lang="en-US"/>
              <a:t>[Date]</a:t>
            </a:r>
            <a:endParaRPr lang="en-US" dirty="0"/>
          </a:p>
        </p:txBody>
      </p:sp>
      <p:sp>
        <p:nvSpPr>
          <p:cNvPr id="9" name="Title">
            <a:extLst>
              <a:ext uri="{FF2B5EF4-FFF2-40B4-BE49-F238E27FC236}">
                <a16:creationId xmlns:a16="http://schemas.microsoft.com/office/drawing/2014/main" id="{E675BE2B-C27E-4CED-BCE9-B962CB55638E}"/>
              </a:ext>
            </a:extLst>
          </p:cNvPr>
          <p:cNvSpPr txBox="1"/>
          <p:nvPr userDrawn="1"/>
        </p:nvSpPr>
        <p:spPr>
          <a:xfrm>
            <a:off x="766762" y="437642"/>
            <a:ext cx="10671048" cy="822960"/>
          </a:xfrm>
          <a:prstGeom prst="rect">
            <a:avLst/>
          </a:prstGeom>
        </p:spPr>
        <p:txBody>
          <a:bodyPr vert="horz" lIns="0" tIns="0" rIns="0" bIns="0" rtlCol="0" anchor="b">
            <a:noAutofit/>
          </a:bodyPr>
          <a:lstStyle>
            <a:lvl1pPr lvl="0" indent="0">
              <a:lnSpc>
                <a:spcPct val="95000"/>
              </a:lnSpc>
              <a:spcBef>
                <a:spcPts val="1000"/>
              </a:spcBef>
              <a:buFont typeface="Arial" panose="020B0604020202020204" pitchFamily="34" charset="0"/>
              <a:buNone/>
              <a:defRPr sz="2400" b="1" i="0" baseline="0">
                <a:solidFill>
                  <a:schemeClr val="bg1"/>
                </a:solidFill>
                <a:latin typeface="Oracle Sans" panose="020B0503020204020204" pitchFamily="34" charset="0"/>
                <a:cs typeface="Oracle Sans" panose="020B0503020204020204" pitchFamily="34" charset="0"/>
              </a:defRPr>
            </a:lvl1pPr>
          </a:lstStyle>
          <a:p>
            <a:pPr lvl="0"/>
            <a:r>
              <a:rPr lang="en-US" dirty="0">
                <a:solidFill>
                  <a:schemeClr val="tx1"/>
                </a:solidFill>
                <a:latin typeface="+mn-lt"/>
                <a:cs typeface="Oracle Sans Tab" panose="020B0503020204020204" pitchFamily="34" charset="0"/>
              </a:rPr>
              <a:t>Safe harbor statement</a:t>
            </a:r>
          </a:p>
        </p:txBody>
      </p:sp>
      <p:sp>
        <p:nvSpPr>
          <p:cNvPr id="10" name="Text Field">
            <a:extLst>
              <a:ext uri="{FF2B5EF4-FFF2-40B4-BE49-F238E27FC236}">
                <a16:creationId xmlns:a16="http://schemas.microsoft.com/office/drawing/2014/main" id="{1797F9BD-5624-44A9-A586-BE23136FC0D3}"/>
              </a:ext>
            </a:extLst>
          </p:cNvPr>
          <p:cNvSpPr txBox="1"/>
          <p:nvPr userDrawn="1"/>
        </p:nvSpPr>
        <p:spPr>
          <a:xfrm>
            <a:off x="766762" y="1834754"/>
            <a:ext cx="7987939" cy="2492990"/>
          </a:xfrm>
          <a:prstGeom prst="rect">
            <a:avLst/>
          </a:prstGeom>
          <a:noFill/>
        </p:spPr>
        <p:txBody>
          <a:bodyPr wrap="square" lIns="0" tIns="0" rIns="0" bIns="0" rtlCol="0">
            <a:spAutoFit/>
          </a:bodyPr>
          <a:lstStyle/>
          <a:p>
            <a:r>
              <a:rPr lang="en-US" sz="1800" b="0" i="0" u="none" strike="noStrike" kern="1200" dirty="0">
                <a:solidFill>
                  <a:schemeClr val="tx1"/>
                </a:solidFill>
                <a:effectLst/>
                <a:latin typeface="+mn-lt"/>
                <a:ea typeface="+mn-ea"/>
                <a:cs typeface="+mn-cs"/>
              </a:rPr>
              <a:t>As of August 2020, for most presentations, a safe harbor statement is no longer required, and you will not need to use this slide.  </a:t>
            </a:r>
            <a:br>
              <a:rPr lang="en-US" sz="1800" b="0" i="0" u="none" strike="noStrike" kern="1200" dirty="0">
                <a:solidFill>
                  <a:schemeClr val="tx1"/>
                </a:solidFill>
                <a:effectLst/>
                <a:latin typeface="+mn-lt"/>
                <a:ea typeface="+mn-ea"/>
                <a:cs typeface="+mn-cs"/>
              </a:rPr>
            </a:br>
            <a:endParaRPr lang="en-US" sz="1800" b="0" i="0" u="none" strike="noStrike" kern="1200" dirty="0">
              <a:solidFill>
                <a:schemeClr val="tx1"/>
              </a:solidFill>
              <a:effectLst/>
              <a:latin typeface="+mn-lt"/>
              <a:ea typeface="+mn-ea"/>
              <a:cs typeface="+mn-cs"/>
            </a:endParaRPr>
          </a:p>
          <a:p>
            <a:r>
              <a:rPr lang="en-US" sz="1800" b="0" i="0" u="none" strike="noStrike" kern="1200" dirty="0">
                <a:solidFill>
                  <a:schemeClr val="tx1"/>
                </a:solidFill>
                <a:effectLst/>
                <a:latin typeface="+mn-lt"/>
                <a:ea typeface="+mn-ea"/>
                <a:cs typeface="+mn-cs"/>
              </a:rPr>
              <a:t>The forward looking statement safe harbor slide is required ONLY for external presentations that pertain to: product launches, executive presentations and keynotes at major events, and any event attended by financial analysts.</a:t>
            </a:r>
          </a:p>
          <a:p>
            <a:endParaRPr lang="en-US" sz="1800" b="0" i="0" u="none" strike="noStrike" kern="1200" dirty="0">
              <a:solidFill>
                <a:schemeClr val="tx1"/>
              </a:solidFill>
              <a:effectLst/>
              <a:latin typeface="+mn-lt"/>
              <a:ea typeface="+mn-ea"/>
              <a:cs typeface="+mn-cs"/>
            </a:endParaRPr>
          </a:p>
          <a:p>
            <a:r>
              <a:rPr lang="en-US" dirty="0"/>
              <a:t>The notice is available at the </a:t>
            </a:r>
            <a:r>
              <a:rPr lang="en-US" u="sng" dirty="0">
                <a:solidFill>
                  <a:srgbClr val="00688C"/>
                </a:solidFill>
                <a:hlinkClick r:id="rId3">
                  <a:extLst>
                    <a:ext uri="{A12FA001-AC4F-418D-AE19-62706E023703}">
                      <ahyp:hlinkClr xmlns:ahyp="http://schemas.microsoft.com/office/drawing/2018/hyperlinkcolor" val="tx"/>
                    </a:ext>
                  </a:extLst>
                </a:hlinkClick>
              </a:rPr>
              <a:t>Safe Harbor Confluence Page</a:t>
            </a:r>
            <a:endParaRPr lang="en-US" dirty="0">
              <a:solidFill>
                <a:srgbClr val="00688C"/>
              </a:solidFill>
            </a:endParaRPr>
          </a:p>
          <a:p>
            <a:r>
              <a:rPr lang="en-US" dirty="0"/>
              <a:t>Contact for Forward Looking Statement: </a:t>
            </a:r>
            <a:r>
              <a:rPr lang="en-US" u="sng" dirty="0">
                <a:solidFill>
                  <a:srgbClr val="00688C"/>
                </a:solidFill>
                <a:hlinkClick r:id="rId4">
                  <a:extLst>
                    <a:ext uri="{A12FA001-AC4F-418D-AE19-62706E023703}">
                      <ahyp:hlinkClr xmlns:ahyp="http://schemas.microsoft.com/office/drawing/2018/hyperlinkcolor" val="tx"/>
                    </a:ext>
                  </a:extLst>
                </a:hlinkClick>
              </a:rPr>
              <a:t>quietperiod_ww_grp@oracle.com</a:t>
            </a:r>
            <a:endParaRPr lang="en-US" dirty="0">
              <a:solidFill>
                <a:srgbClr val="00688C"/>
              </a:solidFill>
            </a:endParaRPr>
          </a:p>
        </p:txBody>
      </p:sp>
    </p:spTree>
    <p:extLst>
      <p:ext uri="{BB962C8B-B14F-4D97-AF65-F5344CB8AC3E}">
        <p14:creationId xmlns:p14="http://schemas.microsoft.com/office/powerpoint/2010/main" val="696608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Dark - Safe Harbor">
    <p:spTree>
      <p:nvGrpSpPr>
        <p:cNvPr id="1" name=""/>
        <p:cNvGrpSpPr/>
        <p:nvPr/>
      </p:nvGrpSpPr>
      <p:grpSpPr>
        <a:xfrm>
          <a:off x="0" y="0"/>
          <a:ext cx="0" cy="0"/>
          <a:chOff x="0" y="0"/>
          <a:chExt cx="0" cy="0"/>
        </a:xfrm>
      </p:grpSpPr>
      <p:pic>
        <p:nvPicPr>
          <p:cNvPr id="11" name="Cloud">
            <a:extLst>
              <a:ext uri="{FF2B5EF4-FFF2-40B4-BE49-F238E27FC236}">
                <a16:creationId xmlns:a16="http://schemas.microsoft.com/office/drawing/2014/main" id="{3BD55515-3A50-4D53-9758-E4F305E6BEB3}"/>
              </a:ext>
              <a:ext uri="{C183D7F6-B498-43B3-948B-1728B52AA6E4}">
                <adec:decorative xmlns:adec="http://schemas.microsoft.com/office/drawing/2017/decorative" val="1"/>
              </a:ext>
            </a:extLst>
          </p:cNvPr>
          <p:cNvPicPr>
            <a:picLocks noChangeAspect="1"/>
          </p:cNvPicPr>
          <p:nvPr userDrawn="1"/>
        </p:nvPicPr>
        <p:blipFill rotWithShape="1">
          <a:blip r:embed="rId2" cstate="email">
            <a:alphaModFix amt="80000"/>
            <a:extLst>
              <a:ext uri="{28A0092B-C50C-407E-A947-70E740481C1C}">
                <a14:useLocalDpi xmlns:a14="http://schemas.microsoft.com/office/drawing/2010/main" val="0"/>
              </a:ext>
            </a:extLst>
          </a:blip>
          <a:srcRect t="8186" r="8664" b="11578"/>
          <a:stretch/>
        </p:blipFill>
        <p:spPr bwMode="invGray">
          <a:xfrm>
            <a:off x="6204016" y="3429000"/>
            <a:ext cx="5987984" cy="2787502"/>
          </a:xfrm>
          <a:prstGeom prst="rect">
            <a:avLst/>
          </a:prstGeom>
        </p:spPr>
      </p:pic>
      <p:sp>
        <p:nvSpPr>
          <p:cNvPr id="8" name="Slide Number">
            <a:extLst>
              <a:ext uri="{FF2B5EF4-FFF2-40B4-BE49-F238E27FC236}">
                <a16:creationId xmlns:a16="http://schemas.microsoft.com/office/drawing/2014/main" id="{64FDDAFD-2BBE-4DB9-9077-FCD6212CA58D}"/>
              </a:ext>
            </a:extLst>
          </p:cNvPr>
          <p:cNvSpPr>
            <a:spLocks noGrp="1"/>
          </p:cNvSpPr>
          <p:nvPr>
            <p:ph type="sldNum" sz="quarter" idx="12"/>
          </p:nvPr>
        </p:nvSpPr>
        <p:spPr/>
        <p:txBody>
          <a:bodyPr/>
          <a:lstStyle/>
          <a:p>
            <a:fld id="{345D60D9-5372-5F40-9443-0F9AE5BDC3C8}" type="slidenum">
              <a:rPr lang="en-US" smtClean="0"/>
              <a:pPr/>
              <a:t>‹#›</a:t>
            </a:fld>
            <a:endParaRPr lang="en-US" dirty="0"/>
          </a:p>
        </p:txBody>
      </p:sp>
      <p:sp>
        <p:nvSpPr>
          <p:cNvPr id="7" name="Footer">
            <a:extLst>
              <a:ext uri="{FF2B5EF4-FFF2-40B4-BE49-F238E27FC236}">
                <a16:creationId xmlns:a16="http://schemas.microsoft.com/office/drawing/2014/main" id="{34B53D45-A9AE-43C4-8329-66ED710D4345}"/>
              </a:ext>
            </a:extLst>
          </p:cNvPr>
          <p:cNvSpPr>
            <a:spLocks noGrp="1"/>
          </p:cNvSpPr>
          <p:nvPr>
            <p:ph type="ftr" sz="quarter" idx="11"/>
          </p:nvPr>
        </p:nvSpPr>
        <p:spPr/>
        <p:txBody>
          <a:bodyPr/>
          <a:lstStyle/>
          <a:p>
            <a:r>
              <a:rPr lang="en-US"/>
              <a:t>Copyright © 2020, Oracle and/or its affiliates  |  Internal</a:t>
            </a:r>
            <a:endParaRPr lang="en-US" dirty="0"/>
          </a:p>
        </p:txBody>
      </p:sp>
      <p:sp>
        <p:nvSpPr>
          <p:cNvPr id="6" name="Date">
            <a:extLst>
              <a:ext uri="{FF2B5EF4-FFF2-40B4-BE49-F238E27FC236}">
                <a16:creationId xmlns:a16="http://schemas.microsoft.com/office/drawing/2014/main" id="{20186CE4-17C1-426D-AB85-C059231C2D75}"/>
              </a:ext>
            </a:extLst>
          </p:cNvPr>
          <p:cNvSpPr>
            <a:spLocks noGrp="1"/>
          </p:cNvSpPr>
          <p:nvPr>
            <p:ph type="dt" sz="half" idx="10"/>
          </p:nvPr>
        </p:nvSpPr>
        <p:spPr/>
        <p:txBody>
          <a:bodyPr/>
          <a:lstStyle/>
          <a:p>
            <a:r>
              <a:rPr lang="en-US"/>
              <a:t>[Date]</a:t>
            </a:r>
            <a:endParaRPr lang="en-US" dirty="0"/>
          </a:p>
        </p:txBody>
      </p:sp>
      <p:sp>
        <p:nvSpPr>
          <p:cNvPr id="9" name="Title">
            <a:extLst>
              <a:ext uri="{FF2B5EF4-FFF2-40B4-BE49-F238E27FC236}">
                <a16:creationId xmlns:a16="http://schemas.microsoft.com/office/drawing/2014/main" id="{DBE17E23-83CA-42FE-BBEB-EA1F382FD97B}"/>
              </a:ext>
            </a:extLst>
          </p:cNvPr>
          <p:cNvSpPr txBox="1"/>
          <p:nvPr userDrawn="1"/>
        </p:nvSpPr>
        <p:spPr>
          <a:xfrm>
            <a:off x="766762" y="437638"/>
            <a:ext cx="10671048" cy="822960"/>
          </a:xfrm>
          <a:prstGeom prst="rect">
            <a:avLst/>
          </a:prstGeom>
        </p:spPr>
        <p:txBody>
          <a:bodyPr vert="horz" lIns="0" tIns="0" rIns="0" bIns="0" rtlCol="0" anchor="b">
            <a:noAutofit/>
          </a:bodyPr>
          <a:lstStyle>
            <a:lvl1pPr lvl="0" indent="0">
              <a:lnSpc>
                <a:spcPct val="95000"/>
              </a:lnSpc>
              <a:spcBef>
                <a:spcPts val="1000"/>
              </a:spcBef>
              <a:buFont typeface="Arial" panose="020B0604020202020204" pitchFamily="34" charset="0"/>
              <a:buNone/>
              <a:defRPr sz="2400" b="1" i="0" baseline="0">
                <a:solidFill>
                  <a:schemeClr val="bg1"/>
                </a:solidFill>
                <a:latin typeface="Oracle Sans" panose="020B0503020204020204" pitchFamily="34" charset="0"/>
                <a:cs typeface="Oracle Sans" panose="020B0503020204020204" pitchFamily="34" charset="0"/>
              </a:defRPr>
            </a:lvl1pPr>
          </a:lstStyle>
          <a:p>
            <a:pPr lvl="0"/>
            <a:r>
              <a:rPr lang="en-US" dirty="0">
                <a:solidFill>
                  <a:schemeClr val="tx1"/>
                </a:solidFill>
                <a:latin typeface="+mn-lt"/>
                <a:cs typeface="Oracle Sans Tab" panose="020B0503020204020204" pitchFamily="34" charset="0"/>
              </a:rPr>
              <a:t>Safe harbor statement</a:t>
            </a:r>
          </a:p>
        </p:txBody>
      </p:sp>
      <p:sp>
        <p:nvSpPr>
          <p:cNvPr id="10" name="Text Field">
            <a:extLst>
              <a:ext uri="{FF2B5EF4-FFF2-40B4-BE49-F238E27FC236}">
                <a16:creationId xmlns:a16="http://schemas.microsoft.com/office/drawing/2014/main" id="{98590942-B202-4AFF-AF73-7A7248A0FFB1}"/>
              </a:ext>
            </a:extLst>
          </p:cNvPr>
          <p:cNvSpPr txBox="1"/>
          <p:nvPr userDrawn="1"/>
        </p:nvSpPr>
        <p:spPr>
          <a:xfrm>
            <a:off x="766762" y="1834750"/>
            <a:ext cx="7987939" cy="2492990"/>
          </a:xfrm>
          <a:prstGeom prst="rect">
            <a:avLst/>
          </a:prstGeom>
          <a:noFill/>
        </p:spPr>
        <p:txBody>
          <a:bodyPr wrap="square" lIns="0" tIns="0" rIns="0" bIns="0" rtlCol="0">
            <a:spAutoFit/>
          </a:bodyPr>
          <a:lstStyle/>
          <a:p>
            <a:r>
              <a:rPr lang="en-US" sz="1800" b="0" i="0" u="none" strike="noStrike" kern="1200" dirty="0">
                <a:solidFill>
                  <a:schemeClr val="tx1"/>
                </a:solidFill>
                <a:effectLst/>
                <a:latin typeface="+mn-lt"/>
                <a:ea typeface="+mn-ea"/>
                <a:cs typeface="+mn-cs"/>
              </a:rPr>
              <a:t>As of August 2020, for most presentations, a safe harbor statement is no longer required, and you will not need to use this slide.  </a:t>
            </a:r>
            <a:br>
              <a:rPr lang="en-US" sz="1800" b="0" i="0" u="none" strike="noStrike" kern="1200" dirty="0">
                <a:solidFill>
                  <a:schemeClr val="tx1"/>
                </a:solidFill>
                <a:effectLst/>
                <a:latin typeface="+mn-lt"/>
                <a:ea typeface="+mn-ea"/>
                <a:cs typeface="+mn-cs"/>
              </a:rPr>
            </a:br>
            <a:endParaRPr lang="en-US" sz="1800" b="0" i="0" u="none" strike="noStrike" kern="1200" dirty="0">
              <a:solidFill>
                <a:schemeClr val="tx1"/>
              </a:solidFill>
              <a:effectLst/>
              <a:latin typeface="+mn-lt"/>
              <a:ea typeface="+mn-ea"/>
              <a:cs typeface="+mn-cs"/>
            </a:endParaRPr>
          </a:p>
          <a:p>
            <a:r>
              <a:rPr lang="en-US" sz="1800" b="0" i="0" u="none" strike="noStrike" kern="1200" dirty="0">
                <a:solidFill>
                  <a:schemeClr val="tx1"/>
                </a:solidFill>
                <a:effectLst/>
                <a:latin typeface="+mn-lt"/>
                <a:ea typeface="+mn-ea"/>
                <a:cs typeface="+mn-cs"/>
              </a:rPr>
              <a:t>The forward looking statement safe harbor slide is required ONLY for external presentations that pertain to: product launches, executive presentations and keynotes at major events, and any event attended by financial analysts.</a:t>
            </a:r>
          </a:p>
          <a:p>
            <a:endParaRPr lang="en-US" sz="1800" b="0" i="0" u="none" strike="noStrike" kern="1200" dirty="0">
              <a:solidFill>
                <a:schemeClr val="tx1"/>
              </a:solidFill>
              <a:effectLst/>
              <a:latin typeface="+mn-lt"/>
              <a:ea typeface="+mn-ea"/>
              <a:cs typeface="+mn-cs"/>
            </a:endParaRPr>
          </a:p>
          <a:p>
            <a:r>
              <a:rPr lang="en-US" dirty="0"/>
              <a:t>The notice is available at the </a:t>
            </a:r>
            <a:r>
              <a:rPr lang="en-US" u="sng" dirty="0">
                <a:solidFill>
                  <a:srgbClr val="F0CC71"/>
                </a:solidFill>
                <a:hlinkClick r:id="rId3">
                  <a:extLst>
                    <a:ext uri="{A12FA001-AC4F-418D-AE19-62706E023703}">
                      <ahyp:hlinkClr xmlns:ahyp="http://schemas.microsoft.com/office/drawing/2018/hyperlinkcolor" val="tx"/>
                    </a:ext>
                  </a:extLst>
                </a:hlinkClick>
              </a:rPr>
              <a:t>Safe Harbor Confluence Page</a:t>
            </a:r>
            <a:endParaRPr lang="en-US" dirty="0">
              <a:solidFill>
                <a:srgbClr val="F0CC71"/>
              </a:solidFill>
            </a:endParaRPr>
          </a:p>
          <a:p>
            <a:r>
              <a:rPr lang="en-US" dirty="0"/>
              <a:t>Contact for Forward Looking Statement: </a:t>
            </a:r>
            <a:r>
              <a:rPr lang="en-US" u="sng" dirty="0">
                <a:solidFill>
                  <a:srgbClr val="F0CC71"/>
                </a:solidFill>
                <a:hlinkClick r:id="rId4">
                  <a:extLst>
                    <a:ext uri="{A12FA001-AC4F-418D-AE19-62706E023703}">
                      <ahyp:hlinkClr xmlns:ahyp="http://schemas.microsoft.com/office/drawing/2018/hyperlinkcolor" val="tx"/>
                    </a:ext>
                  </a:extLst>
                </a:hlinkClick>
              </a:rPr>
              <a:t>quietperiod_ww_grp@oracle.com</a:t>
            </a:r>
            <a:endParaRPr lang="en-US" dirty="0">
              <a:solidFill>
                <a:srgbClr val="F0CC71"/>
              </a:solidFill>
            </a:endParaRPr>
          </a:p>
        </p:txBody>
      </p:sp>
    </p:spTree>
    <p:extLst>
      <p:ext uri="{BB962C8B-B14F-4D97-AF65-F5344CB8AC3E}">
        <p14:creationId xmlns:p14="http://schemas.microsoft.com/office/powerpoint/2010/main" val="3049375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preserve="1" userDrawn="1">
  <p:cSld name="Light - Remote Speaker">
    <p:spTree>
      <p:nvGrpSpPr>
        <p:cNvPr id="1" name=""/>
        <p:cNvGrpSpPr/>
        <p:nvPr/>
      </p:nvGrpSpPr>
      <p:grpSpPr>
        <a:xfrm>
          <a:off x="0" y="0"/>
          <a:ext cx="0" cy="0"/>
          <a:chOff x="0" y="0"/>
          <a:chExt cx="0" cy="0"/>
        </a:xfrm>
      </p:grpSpPr>
      <p:pic>
        <p:nvPicPr>
          <p:cNvPr id="12" name="Data Texture Image">
            <a:extLst>
              <a:ext uri="{FF2B5EF4-FFF2-40B4-BE49-F238E27FC236}">
                <a16:creationId xmlns:a16="http://schemas.microsoft.com/office/drawing/2014/main" id="{D1A8D5F2-734A-AE4A-AC70-8FF7EC3B13B8}"/>
              </a:ext>
              <a:ext uri="{C183D7F6-B498-43B3-948B-1728B52AA6E4}">
                <adec:decorative xmlns:adec="http://schemas.microsoft.com/office/drawing/2017/decorative" val="1"/>
              </a:ext>
            </a:extLst>
          </p:cNvPr>
          <p:cNvPicPr>
            <a:picLocks noChangeAspect="1"/>
          </p:cNvPicPr>
          <p:nvPr userDrawn="1"/>
        </p:nvPicPr>
        <p:blipFill rotWithShape="1">
          <a:blip r:embed="rId2" cstate="email">
            <a:alphaModFix amt="30000"/>
            <a:extLst>
              <a:ext uri="{28A0092B-C50C-407E-A947-70E740481C1C}">
                <a14:useLocalDpi xmlns:a14="http://schemas.microsoft.com/office/drawing/2010/main" val="0"/>
              </a:ext>
            </a:extLst>
          </a:blip>
          <a:srcRect r="60000"/>
          <a:stretch/>
        </p:blipFill>
        <p:spPr>
          <a:xfrm>
            <a:off x="0" y="0"/>
            <a:ext cx="4876800" cy="6858000"/>
          </a:xfrm>
          <a:prstGeom prst="rect">
            <a:avLst/>
          </a:prstGeom>
        </p:spPr>
      </p:pic>
      <p:pic>
        <p:nvPicPr>
          <p:cNvPr id="26" name="Abstract Pattern Strip">
            <a:extLst>
              <a:ext uri="{FF2B5EF4-FFF2-40B4-BE49-F238E27FC236}">
                <a16:creationId xmlns:a16="http://schemas.microsoft.com/office/drawing/2014/main" id="{D3A9E2BA-57CB-4699-9D37-B39D95CEEBBF}"/>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20" name="Title">
            <a:extLst>
              <a:ext uri="{FF2B5EF4-FFF2-40B4-BE49-F238E27FC236}">
                <a16:creationId xmlns:a16="http://schemas.microsoft.com/office/drawing/2014/main" id="{D94542D5-A1D6-E542-963D-B72B60EDE019}"/>
              </a:ext>
            </a:extLst>
          </p:cNvPr>
          <p:cNvSpPr>
            <a:spLocks noGrp="1"/>
          </p:cNvSpPr>
          <p:nvPr>
            <p:ph type="title" hasCustomPrompt="1"/>
          </p:nvPr>
        </p:nvSpPr>
        <p:spPr>
          <a:xfrm>
            <a:off x="5126736" y="2351724"/>
            <a:ext cx="6297167" cy="822960"/>
          </a:xfrm>
        </p:spPr>
        <p:txBody>
          <a:bodyPr vert="horz" lIns="0" tIns="0" rIns="0" bIns="0" rtlCol="0" anchor="b">
            <a:noAutofit/>
          </a:bodyPr>
          <a:lstStyle>
            <a:lvl1pPr>
              <a:defRPr lang="en-US" sz="2400" b="1" i="0" baseline="0">
                <a:latin typeface="Oracle Sans Tab" panose="020B0503020204020204" pitchFamily="34" charset="0"/>
                <a:ea typeface="+mn-ea"/>
                <a:cs typeface="Oracle Sans Tab" panose="020B0503020204020204" pitchFamily="34" charset="0"/>
              </a:defRPr>
            </a:lvl1pPr>
          </a:lstStyle>
          <a:p>
            <a:pPr marL="0" lvl="0" indent="0">
              <a:spcBef>
                <a:spcPts val="1000"/>
              </a:spcBef>
              <a:buFont typeface="Arial" panose="020B0604020202020204" pitchFamily="34" charset="0"/>
            </a:pPr>
            <a:r>
              <a:rPr lang="en-US" dirty="0"/>
              <a:t>Add title here. Also remove/replace placeholder image as needed.</a:t>
            </a:r>
          </a:p>
        </p:txBody>
      </p:sp>
      <p:cxnSp>
        <p:nvCxnSpPr>
          <p:cNvPr id="17" name="Accent Mark">
            <a:extLst>
              <a:ext uri="{FF2B5EF4-FFF2-40B4-BE49-F238E27FC236}">
                <a16:creationId xmlns:a16="http://schemas.microsoft.com/office/drawing/2014/main" id="{B9A28B0D-33C5-45FC-856B-9D1B7CAA4BFC}"/>
              </a:ext>
              <a:ext uri="{C183D7F6-B498-43B3-948B-1728B52AA6E4}">
                <adec:decorative xmlns:adec="http://schemas.microsoft.com/office/drawing/2017/decorative" val="1"/>
              </a:ext>
            </a:extLst>
          </p:cNvPr>
          <p:cNvCxnSpPr>
            <a:cxnSpLocks/>
          </p:cNvCxnSpPr>
          <p:nvPr userDrawn="1"/>
        </p:nvCxnSpPr>
        <p:spPr>
          <a:xfrm flipH="1">
            <a:off x="5126736" y="3408202"/>
            <a:ext cx="228600"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21" name="Text Field">
            <a:extLst>
              <a:ext uri="{FF2B5EF4-FFF2-40B4-BE49-F238E27FC236}">
                <a16:creationId xmlns:a16="http://schemas.microsoft.com/office/drawing/2014/main" id="{517ED098-6976-5549-9CFB-EE89734AF8D4}"/>
              </a:ext>
            </a:extLst>
          </p:cNvPr>
          <p:cNvSpPr>
            <a:spLocks noGrp="1"/>
          </p:cNvSpPr>
          <p:nvPr>
            <p:ph type="body" sz="quarter" idx="16" hasCustomPrompt="1"/>
          </p:nvPr>
        </p:nvSpPr>
        <p:spPr>
          <a:xfrm>
            <a:off x="5126736" y="3662156"/>
            <a:ext cx="6297168" cy="1132486"/>
          </a:xfrm>
          <a:prstGeom prst="rect">
            <a:avLst/>
          </a:prstGeom>
        </p:spPr>
        <p:txBody>
          <a:bodyPr lIns="0" tIns="0" rIns="0" bIns="0">
            <a:normAutofit/>
          </a:bodyPr>
          <a:lstStyle>
            <a:lvl1pPr>
              <a:defRPr sz="2000"/>
            </a:lvl1pPr>
          </a:lstStyle>
          <a:p>
            <a:pPr lvl="0"/>
            <a:r>
              <a:rPr lang="en-US" dirty="0"/>
              <a:t>Title</a:t>
            </a:r>
          </a:p>
          <a:p>
            <a:pPr lvl="0"/>
            <a:r>
              <a:rPr lang="en-US" dirty="0"/>
              <a:t>Company</a:t>
            </a:r>
          </a:p>
          <a:p>
            <a:pPr lvl="0"/>
            <a:r>
              <a:rPr lang="en-US" dirty="0"/>
              <a:t>Date</a:t>
            </a:r>
          </a:p>
        </p:txBody>
      </p:sp>
      <p:sp>
        <p:nvSpPr>
          <p:cNvPr id="6" name="Slide Number">
            <a:extLst>
              <a:ext uri="{FF2B5EF4-FFF2-40B4-BE49-F238E27FC236}">
                <a16:creationId xmlns:a16="http://schemas.microsoft.com/office/drawing/2014/main" id="{B3B74EF8-C058-4095-A81D-CEC96AECC1D3}"/>
              </a:ext>
            </a:extLst>
          </p:cNvPr>
          <p:cNvSpPr>
            <a:spLocks noGrp="1"/>
          </p:cNvSpPr>
          <p:nvPr>
            <p:ph type="sldNum" sz="quarter" idx="19"/>
          </p:nvPr>
        </p:nvSpPr>
        <p:spPr/>
        <p:txBody>
          <a:bodyPr/>
          <a:lstStyle/>
          <a:p>
            <a:fld id="{345D60D9-5372-5F40-9443-0F9AE5BDC3C8}" type="slidenum">
              <a:rPr lang="en-US" smtClean="0"/>
              <a:pPr/>
              <a:t>‹#›</a:t>
            </a:fld>
            <a:endParaRPr lang="en-US" dirty="0"/>
          </a:p>
        </p:txBody>
      </p:sp>
      <p:sp>
        <p:nvSpPr>
          <p:cNvPr id="5" name="Footer">
            <a:extLst>
              <a:ext uri="{FF2B5EF4-FFF2-40B4-BE49-F238E27FC236}">
                <a16:creationId xmlns:a16="http://schemas.microsoft.com/office/drawing/2014/main" id="{BE5E9E95-1036-471A-96CF-B7D5FE282FCE}"/>
              </a:ext>
            </a:extLst>
          </p:cNvPr>
          <p:cNvSpPr>
            <a:spLocks noGrp="1"/>
          </p:cNvSpPr>
          <p:nvPr>
            <p:ph type="ftr" sz="quarter" idx="18"/>
          </p:nvPr>
        </p:nvSpPr>
        <p:spPr/>
        <p:txBody>
          <a:bodyPr/>
          <a:lstStyle/>
          <a:p>
            <a:r>
              <a:rPr lang="en-US"/>
              <a:t>Copyright © 2020, Oracle and/or its affiliates  |  Internal</a:t>
            </a:r>
            <a:endParaRPr lang="en-US" dirty="0"/>
          </a:p>
        </p:txBody>
      </p:sp>
      <p:sp>
        <p:nvSpPr>
          <p:cNvPr id="4" name="Date">
            <a:extLst>
              <a:ext uri="{FF2B5EF4-FFF2-40B4-BE49-F238E27FC236}">
                <a16:creationId xmlns:a16="http://schemas.microsoft.com/office/drawing/2014/main" id="{8010DE74-E2DA-4AC8-9606-B0A60A71D99B}"/>
              </a:ext>
            </a:extLst>
          </p:cNvPr>
          <p:cNvSpPr>
            <a:spLocks noGrp="1"/>
          </p:cNvSpPr>
          <p:nvPr>
            <p:ph type="dt" sz="half" idx="17"/>
          </p:nvPr>
        </p:nvSpPr>
        <p:spPr/>
        <p:txBody>
          <a:bodyPr/>
          <a:lstStyle/>
          <a:p>
            <a:r>
              <a:rPr lang="en-US"/>
              <a:t>[Date]</a:t>
            </a:r>
            <a:endParaRPr lang="en-US" dirty="0"/>
          </a:p>
        </p:txBody>
      </p:sp>
      <p:pic>
        <p:nvPicPr>
          <p:cNvPr id="10" name="OTag">
            <a:extLst>
              <a:ext uri="{FF2B5EF4-FFF2-40B4-BE49-F238E27FC236}">
                <a16:creationId xmlns:a16="http://schemas.microsoft.com/office/drawing/2014/main" id="{3CE1CF95-2ED4-4044-A052-7E6E1867A5FF}"/>
              </a:ext>
              <a:ext uri="{C183D7F6-B498-43B3-948B-1728B52AA6E4}">
                <adec:decorative xmlns:adec="http://schemas.microsoft.com/office/drawing/2017/decorative" val="1"/>
              </a:ext>
            </a:extLst>
          </p:cNvPr>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423891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Light - Remote Speaker">
    <p:spTree>
      <p:nvGrpSpPr>
        <p:cNvPr id="1" name=""/>
        <p:cNvGrpSpPr/>
        <p:nvPr/>
      </p:nvGrpSpPr>
      <p:grpSpPr>
        <a:xfrm>
          <a:off x="0" y="0"/>
          <a:ext cx="0" cy="0"/>
          <a:chOff x="0" y="0"/>
          <a:chExt cx="0" cy="0"/>
        </a:xfrm>
      </p:grpSpPr>
      <p:pic>
        <p:nvPicPr>
          <p:cNvPr id="12" name="Data Texture Image">
            <a:extLst>
              <a:ext uri="{FF2B5EF4-FFF2-40B4-BE49-F238E27FC236}">
                <a16:creationId xmlns:a16="http://schemas.microsoft.com/office/drawing/2014/main" id="{D1A8D5F2-734A-AE4A-AC70-8FF7EC3B13B8}"/>
              </a:ext>
              <a:ext uri="{C183D7F6-B498-43B3-948B-1728B52AA6E4}">
                <adec:decorative xmlns:adec="http://schemas.microsoft.com/office/drawing/2017/decorative" val="1"/>
              </a:ext>
            </a:extLst>
          </p:cNvPr>
          <p:cNvPicPr>
            <a:picLocks noChangeAspect="1"/>
          </p:cNvPicPr>
          <p:nvPr userDrawn="1"/>
        </p:nvPicPr>
        <p:blipFill rotWithShape="1">
          <a:blip r:embed="rId2" cstate="email">
            <a:alphaModFix amt="30000"/>
            <a:extLst>
              <a:ext uri="{28A0092B-C50C-407E-A947-70E740481C1C}">
                <a14:useLocalDpi xmlns:a14="http://schemas.microsoft.com/office/drawing/2010/main" val="0"/>
              </a:ext>
            </a:extLst>
          </a:blip>
          <a:srcRect r="60000"/>
          <a:stretch/>
        </p:blipFill>
        <p:spPr>
          <a:xfrm>
            <a:off x="0" y="0"/>
            <a:ext cx="4876800" cy="6858000"/>
          </a:xfrm>
          <a:prstGeom prst="rect">
            <a:avLst/>
          </a:prstGeom>
        </p:spPr>
      </p:pic>
      <p:pic>
        <p:nvPicPr>
          <p:cNvPr id="26" name="Abstract Pattern Strip">
            <a:extLst>
              <a:ext uri="{FF2B5EF4-FFF2-40B4-BE49-F238E27FC236}">
                <a16:creationId xmlns:a16="http://schemas.microsoft.com/office/drawing/2014/main" id="{D3A9E2BA-57CB-4699-9D37-B39D95CEEBBF}"/>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20" name="Title">
            <a:extLst>
              <a:ext uri="{FF2B5EF4-FFF2-40B4-BE49-F238E27FC236}">
                <a16:creationId xmlns:a16="http://schemas.microsoft.com/office/drawing/2014/main" id="{D94542D5-A1D6-E542-963D-B72B60EDE019}"/>
              </a:ext>
            </a:extLst>
          </p:cNvPr>
          <p:cNvSpPr>
            <a:spLocks noGrp="1"/>
          </p:cNvSpPr>
          <p:nvPr>
            <p:ph type="title" hasCustomPrompt="1"/>
          </p:nvPr>
        </p:nvSpPr>
        <p:spPr>
          <a:xfrm>
            <a:off x="5126736" y="2351724"/>
            <a:ext cx="6297167" cy="822960"/>
          </a:xfrm>
        </p:spPr>
        <p:txBody>
          <a:bodyPr vert="horz" lIns="0" tIns="0" rIns="0" bIns="0" rtlCol="0" anchor="b">
            <a:noAutofit/>
          </a:bodyPr>
          <a:lstStyle>
            <a:lvl1pPr>
              <a:defRPr lang="en-US" sz="2400" b="1" i="0" baseline="0">
                <a:latin typeface="Oracle Sans Tab" panose="020B0503020204020204" pitchFamily="34" charset="0"/>
                <a:ea typeface="+mn-ea"/>
                <a:cs typeface="Oracle Sans Tab" panose="020B0503020204020204" pitchFamily="34" charset="0"/>
              </a:defRPr>
            </a:lvl1pPr>
          </a:lstStyle>
          <a:p>
            <a:pPr marL="0" lvl="0" indent="0">
              <a:spcBef>
                <a:spcPts val="1000"/>
              </a:spcBef>
              <a:buFont typeface="Arial" panose="020B0604020202020204" pitchFamily="34" charset="0"/>
            </a:pPr>
            <a:r>
              <a:rPr lang="en-US" dirty="0"/>
              <a:t>Add title here. Also remove/replace placeholder image as needed.</a:t>
            </a:r>
          </a:p>
        </p:txBody>
      </p:sp>
      <p:cxnSp>
        <p:nvCxnSpPr>
          <p:cNvPr id="17" name="Accent Mark">
            <a:extLst>
              <a:ext uri="{FF2B5EF4-FFF2-40B4-BE49-F238E27FC236}">
                <a16:creationId xmlns:a16="http://schemas.microsoft.com/office/drawing/2014/main" id="{B9A28B0D-33C5-45FC-856B-9D1B7CAA4BFC}"/>
              </a:ext>
              <a:ext uri="{C183D7F6-B498-43B3-948B-1728B52AA6E4}">
                <adec:decorative xmlns:adec="http://schemas.microsoft.com/office/drawing/2017/decorative" val="1"/>
              </a:ext>
            </a:extLst>
          </p:cNvPr>
          <p:cNvCxnSpPr>
            <a:cxnSpLocks/>
          </p:cNvCxnSpPr>
          <p:nvPr userDrawn="1"/>
        </p:nvCxnSpPr>
        <p:spPr>
          <a:xfrm flipH="1">
            <a:off x="5126736" y="3408202"/>
            <a:ext cx="228600"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21" name="Text Field">
            <a:extLst>
              <a:ext uri="{FF2B5EF4-FFF2-40B4-BE49-F238E27FC236}">
                <a16:creationId xmlns:a16="http://schemas.microsoft.com/office/drawing/2014/main" id="{517ED098-6976-5549-9CFB-EE89734AF8D4}"/>
              </a:ext>
            </a:extLst>
          </p:cNvPr>
          <p:cNvSpPr>
            <a:spLocks noGrp="1"/>
          </p:cNvSpPr>
          <p:nvPr>
            <p:ph type="body" sz="quarter" idx="16" hasCustomPrompt="1"/>
          </p:nvPr>
        </p:nvSpPr>
        <p:spPr>
          <a:xfrm>
            <a:off x="5126736" y="3662156"/>
            <a:ext cx="6297168" cy="1132486"/>
          </a:xfrm>
          <a:prstGeom prst="rect">
            <a:avLst/>
          </a:prstGeom>
        </p:spPr>
        <p:txBody>
          <a:bodyPr lIns="0" tIns="0" rIns="0" bIns="0">
            <a:normAutofit/>
          </a:bodyPr>
          <a:lstStyle>
            <a:lvl1pPr>
              <a:defRPr sz="2000"/>
            </a:lvl1pPr>
          </a:lstStyle>
          <a:p>
            <a:pPr lvl="0"/>
            <a:r>
              <a:rPr lang="en-US" dirty="0"/>
              <a:t>Title</a:t>
            </a:r>
          </a:p>
          <a:p>
            <a:pPr lvl="0"/>
            <a:r>
              <a:rPr lang="en-US" dirty="0"/>
              <a:t>Company</a:t>
            </a:r>
          </a:p>
          <a:p>
            <a:pPr lvl="0"/>
            <a:r>
              <a:rPr lang="en-US" dirty="0"/>
              <a:t>Date</a:t>
            </a:r>
          </a:p>
        </p:txBody>
      </p:sp>
      <p:sp>
        <p:nvSpPr>
          <p:cNvPr id="6" name="Slide Number">
            <a:extLst>
              <a:ext uri="{FF2B5EF4-FFF2-40B4-BE49-F238E27FC236}">
                <a16:creationId xmlns:a16="http://schemas.microsoft.com/office/drawing/2014/main" id="{B3B74EF8-C058-4095-A81D-CEC96AECC1D3}"/>
              </a:ext>
            </a:extLst>
          </p:cNvPr>
          <p:cNvSpPr>
            <a:spLocks noGrp="1"/>
          </p:cNvSpPr>
          <p:nvPr>
            <p:ph type="sldNum" sz="quarter" idx="19"/>
          </p:nvPr>
        </p:nvSpPr>
        <p:spPr/>
        <p:txBody>
          <a:bodyPr/>
          <a:lstStyle/>
          <a:p>
            <a:fld id="{345D60D9-5372-5F40-9443-0F9AE5BDC3C8}" type="slidenum">
              <a:rPr lang="en-US" smtClean="0"/>
              <a:pPr/>
              <a:t>‹#›</a:t>
            </a:fld>
            <a:endParaRPr lang="en-US" dirty="0"/>
          </a:p>
        </p:txBody>
      </p:sp>
      <p:sp>
        <p:nvSpPr>
          <p:cNvPr id="5" name="Footer">
            <a:extLst>
              <a:ext uri="{FF2B5EF4-FFF2-40B4-BE49-F238E27FC236}">
                <a16:creationId xmlns:a16="http://schemas.microsoft.com/office/drawing/2014/main" id="{BE5E9E95-1036-471A-96CF-B7D5FE282FCE}"/>
              </a:ext>
            </a:extLst>
          </p:cNvPr>
          <p:cNvSpPr>
            <a:spLocks noGrp="1"/>
          </p:cNvSpPr>
          <p:nvPr>
            <p:ph type="ftr" sz="quarter" idx="18"/>
          </p:nvPr>
        </p:nvSpPr>
        <p:spPr/>
        <p:txBody>
          <a:bodyPr/>
          <a:lstStyle/>
          <a:p>
            <a:r>
              <a:rPr lang="en-US"/>
              <a:t>Copyright © 2020, Oracle and/or its affiliates  |  Confidential: Internal/Restricted/Highly Restricted</a:t>
            </a:r>
            <a:endParaRPr lang="en-US" dirty="0"/>
          </a:p>
        </p:txBody>
      </p:sp>
      <p:sp>
        <p:nvSpPr>
          <p:cNvPr id="4" name="Date">
            <a:extLst>
              <a:ext uri="{FF2B5EF4-FFF2-40B4-BE49-F238E27FC236}">
                <a16:creationId xmlns:a16="http://schemas.microsoft.com/office/drawing/2014/main" id="{8010DE74-E2DA-4AC8-9606-B0A60A71D99B}"/>
              </a:ext>
            </a:extLst>
          </p:cNvPr>
          <p:cNvSpPr>
            <a:spLocks noGrp="1"/>
          </p:cNvSpPr>
          <p:nvPr>
            <p:ph type="dt" sz="half" idx="17"/>
          </p:nvPr>
        </p:nvSpPr>
        <p:spPr/>
        <p:txBody>
          <a:bodyPr/>
          <a:lstStyle/>
          <a:p>
            <a:r>
              <a:rPr lang="en-US"/>
              <a:t>[Date]</a:t>
            </a:r>
            <a:endParaRPr lang="en-US" dirty="0"/>
          </a:p>
        </p:txBody>
      </p:sp>
      <p:pic>
        <p:nvPicPr>
          <p:cNvPr id="10" name="OTag">
            <a:extLst>
              <a:ext uri="{FF2B5EF4-FFF2-40B4-BE49-F238E27FC236}">
                <a16:creationId xmlns:a16="http://schemas.microsoft.com/office/drawing/2014/main" id="{3CE1CF95-2ED4-4044-A052-7E6E1867A5FF}"/>
              </a:ext>
              <a:ext uri="{C183D7F6-B498-43B3-948B-1728B52AA6E4}">
                <adec:decorative xmlns:adec="http://schemas.microsoft.com/office/drawing/2017/decorative" val="1"/>
              </a:ext>
            </a:extLst>
          </p:cNvPr>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3990107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preserve="1" userDrawn="1">
  <p:cSld name="Dark - Remote Speaker">
    <p:spTree>
      <p:nvGrpSpPr>
        <p:cNvPr id="1" name=""/>
        <p:cNvGrpSpPr/>
        <p:nvPr/>
      </p:nvGrpSpPr>
      <p:grpSpPr>
        <a:xfrm>
          <a:off x="0" y="0"/>
          <a:ext cx="0" cy="0"/>
          <a:chOff x="0" y="0"/>
          <a:chExt cx="0" cy="0"/>
        </a:xfrm>
      </p:grpSpPr>
      <p:pic>
        <p:nvPicPr>
          <p:cNvPr id="9" name="Data Texture Image">
            <a:extLst>
              <a:ext uri="{FF2B5EF4-FFF2-40B4-BE49-F238E27FC236}">
                <a16:creationId xmlns:a16="http://schemas.microsoft.com/office/drawing/2014/main" id="{E26EC3C8-1E8A-43CD-9CC5-3445436458CA}"/>
              </a:ext>
              <a:ext uri="{C183D7F6-B498-43B3-948B-1728B52AA6E4}">
                <adec:decorative xmlns:adec="http://schemas.microsoft.com/office/drawing/2017/decorative" val="1"/>
              </a:ext>
            </a:extLst>
          </p:cNvPr>
          <p:cNvPicPr>
            <a:picLocks noChangeAspect="1"/>
          </p:cNvPicPr>
          <p:nvPr userDrawn="1"/>
        </p:nvPicPr>
        <p:blipFill rotWithShape="1">
          <a:blip r:embed="rId2" cstate="email">
            <a:alphaModFix amt="20000"/>
            <a:extLst>
              <a:ext uri="{28A0092B-C50C-407E-A947-70E740481C1C}">
                <a14:useLocalDpi xmlns:a14="http://schemas.microsoft.com/office/drawing/2010/main" val="0"/>
              </a:ext>
            </a:extLst>
          </a:blip>
          <a:srcRect r="60000"/>
          <a:stretch/>
        </p:blipFill>
        <p:spPr bwMode="invGray">
          <a:xfrm>
            <a:off x="0" y="0"/>
            <a:ext cx="4876800" cy="6858000"/>
          </a:xfrm>
          <a:prstGeom prst="rect">
            <a:avLst/>
          </a:prstGeom>
        </p:spPr>
      </p:pic>
      <p:pic>
        <p:nvPicPr>
          <p:cNvPr id="11" name="Abstract Pattern Strip">
            <a:extLst>
              <a:ext uri="{FF2B5EF4-FFF2-40B4-BE49-F238E27FC236}">
                <a16:creationId xmlns:a16="http://schemas.microsoft.com/office/drawing/2014/main" id="{A72A4E24-9A0C-4F02-9C88-69D737E41894}"/>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20" name="Title">
            <a:extLst>
              <a:ext uri="{FF2B5EF4-FFF2-40B4-BE49-F238E27FC236}">
                <a16:creationId xmlns:a16="http://schemas.microsoft.com/office/drawing/2014/main" id="{D94542D5-A1D6-E542-963D-B72B60EDE019}"/>
              </a:ext>
            </a:extLst>
          </p:cNvPr>
          <p:cNvSpPr>
            <a:spLocks noGrp="1"/>
          </p:cNvSpPr>
          <p:nvPr>
            <p:ph type="title" hasCustomPrompt="1"/>
          </p:nvPr>
        </p:nvSpPr>
        <p:spPr>
          <a:xfrm>
            <a:off x="5126736" y="2351724"/>
            <a:ext cx="6297167" cy="822960"/>
          </a:xfrm>
        </p:spPr>
        <p:txBody>
          <a:bodyPr vert="horz" lIns="0" tIns="0" rIns="0" bIns="0" rtlCol="0" anchor="b">
            <a:noAutofit/>
          </a:bodyPr>
          <a:lstStyle>
            <a:lvl1pPr>
              <a:defRPr lang="en-US" sz="2400" b="1" i="0" baseline="0">
                <a:latin typeface="Oracle Sans Tab" panose="020B0503020204020204" pitchFamily="34" charset="0"/>
                <a:ea typeface="+mn-ea"/>
                <a:cs typeface="Oracle Sans Tab" panose="020B0503020204020204" pitchFamily="34" charset="0"/>
              </a:defRPr>
            </a:lvl1pPr>
          </a:lstStyle>
          <a:p>
            <a:pPr marL="0" lvl="0" indent="0">
              <a:spcBef>
                <a:spcPts val="1000"/>
              </a:spcBef>
              <a:buFont typeface="Arial" panose="020B0604020202020204" pitchFamily="34" charset="0"/>
            </a:pPr>
            <a:r>
              <a:rPr lang="en-US" dirty="0"/>
              <a:t>Add title here. Also remove/replace placeholder image as needed.</a:t>
            </a:r>
          </a:p>
        </p:txBody>
      </p:sp>
      <p:cxnSp>
        <p:nvCxnSpPr>
          <p:cNvPr id="17" name="Accent Mark">
            <a:extLst>
              <a:ext uri="{FF2B5EF4-FFF2-40B4-BE49-F238E27FC236}">
                <a16:creationId xmlns:a16="http://schemas.microsoft.com/office/drawing/2014/main" id="{B9A28B0D-33C5-45FC-856B-9D1B7CAA4BFC}"/>
              </a:ext>
              <a:ext uri="{C183D7F6-B498-43B3-948B-1728B52AA6E4}">
                <adec:decorative xmlns:adec="http://schemas.microsoft.com/office/drawing/2017/decorative" val="1"/>
              </a:ext>
            </a:extLst>
          </p:cNvPr>
          <p:cNvCxnSpPr>
            <a:cxnSpLocks/>
          </p:cNvCxnSpPr>
          <p:nvPr userDrawn="1"/>
        </p:nvCxnSpPr>
        <p:spPr>
          <a:xfrm flipH="1">
            <a:off x="5126736" y="3408202"/>
            <a:ext cx="228600"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21" name="Text Field">
            <a:extLst>
              <a:ext uri="{FF2B5EF4-FFF2-40B4-BE49-F238E27FC236}">
                <a16:creationId xmlns:a16="http://schemas.microsoft.com/office/drawing/2014/main" id="{517ED098-6976-5549-9CFB-EE89734AF8D4}"/>
              </a:ext>
            </a:extLst>
          </p:cNvPr>
          <p:cNvSpPr>
            <a:spLocks noGrp="1"/>
          </p:cNvSpPr>
          <p:nvPr>
            <p:ph type="body" sz="quarter" idx="16" hasCustomPrompt="1"/>
          </p:nvPr>
        </p:nvSpPr>
        <p:spPr>
          <a:xfrm>
            <a:off x="5126736" y="3662156"/>
            <a:ext cx="6297168" cy="1132486"/>
          </a:xfrm>
          <a:prstGeom prst="rect">
            <a:avLst/>
          </a:prstGeom>
        </p:spPr>
        <p:txBody>
          <a:bodyPr lIns="0" tIns="0" rIns="0" bIns="0">
            <a:normAutofit/>
          </a:bodyPr>
          <a:lstStyle>
            <a:lvl1pPr>
              <a:defRPr sz="2000"/>
            </a:lvl1pPr>
          </a:lstStyle>
          <a:p>
            <a:pPr lvl="0"/>
            <a:r>
              <a:rPr lang="en-US" dirty="0"/>
              <a:t>Title</a:t>
            </a:r>
          </a:p>
          <a:p>
            <a:pPr lvl="0"/>
            <a:r>
              <a:rPr lang="en-US" dirty="0"/>
              <a:t>Company</a:t>
            </a:r>
          </a:p>
          <a:p>
            <a:pPr lvl="0"/>
            <a:r>
              <a:rPr lang="en-US" dirty="0"/>
              <a:t>Date</a:t>
            </a:r>
          </a:p>
        </p:txBody>
      </p:sp>
      <p:sp>
        <p:nvSpPr>
          <p:cNvPr id="6" name="Slide Number">
            <a:extLst>
              <a:ext uri="{FF2B5EF4-FFF2-40B4-BE49-F238E27FC236}">
                <a16:creationId xmlns:a16="http://schemas.microsoft.com/office/drawing/2014/main" id="{B3B74EF8-C058-4095-A81D-CEC96AECC1D3}"/>
              </a:ext>
            </a:extLst>
          </p:cNvPr>
          <p:cNvSpPr>
            <a:spLocks noGrp="1"/>
          </p:cNvSpPr>
          <p:nvPr>
            <p:ph type="sldNum" sz="quarter" idx="19"/>
          </p:nvPr>
        </p:nvSpPr>
        <p:spPr/>
        <p:txBody>
          <a:bodyPr/>
          <a:lstStyle/>
          <a:p>
            <a:fld id="{345D60D9-5372-5F40-9443-0F9AE5BDC3C8}" type="slidenum">
              <a:rPr lang="en-US" smtClean="0"/>
              <a:pPr/>
              <a:t>‹#›</a:t>
            </a:fld>
            <a:endParaRPr lang="en-US" dirty="0"/>
          </a:p>
        </p:txBody>
      </p:sp>
      <p:sp>
        <p:nvSpPr>
          <p:cNvPr id="5" name="Footer">
            <a:extLst>
              <a:ext uri="{FF2B5EF4-FFF2-40B4-BE49-F238E27FC236}">
                <a16:creationId xmlns:a16="http://schemas.microsoft.com/office/drawing/2014/main" id="{BE5E9E95-1036-471A-96CF-B7D5FE282FCE}"/>
              </a:ext>
            </a:extLst>
          </p:cNvPr>
          <p:cNvSpPr>
            <a:spLocks noGrp="1"/>
          </p:cNvSpPr>
          <p:nvPr>
            <p:ph type="ftr" sz="quarter" idx="18"/>
          </p:nvPr>
        </p:nvSpPr>
        <p:spPr/>
        <p:txBody>
          <a:bodyPr/>
          <a:lstStyle/>
          <a:p>
            <a:r>
              <a:rPr lang="en-US"/>
              <a:t>Copyright © 2020, Oracle and/or its affiliates  |  Internal</a:t>
            </a:r>
            <a:endParaRPr lang="en-US" dirty="0"/>
          </a:p>
        </p:txBody>
      </p:sp>
      <p:sp>
        <p:nvSpPr>
          <p:cNvPr id="4" name="Date">
            <a:extLst>
              <a:ext uri="{FF2B5EF4-FFF2-40B4-BE49-F238E27FC236}">
                <a16:creationId xmlns:a16="http://schemas.microsoft.com/office/drawing/2014/main" id="{8010DE74-E2DA-4AC8-9606-B0A60A71D99B}"/>
              </a:ext>
            </a:extLst>
          </p:cNvPr>
          <p:cNvSpPr>
            <a:spLocks noGrp="1"/>
          </p:cNvSpPr>
          <p:nvPr>
            <p:ph type="dt" sz="half" idx="17"/>
          </p:nvPr>
        </p:nvSpPr>
        <p:spPr/>
        <p:txBody>
          <a:bodyPr/>
          <a:lstStyle/>
          <a:p>
            <a:r>
              <a:rPr lang="en-US"/>
              <a:t>[Date]</a:t>
            </a:r>
            <a:endParaRPr lang="en-US" dirty="0"/>
          </a:p>
        </p:txBody>
      </p:sp>
      <p:pic>
        <p:nvPicPr>
          <p:cNvPr id="10" name="OTag">
            <a:extLst>
              <a:ext uri="{FF2B5EF4-FFF2-40B4-BE49-F238E27FC236}">
                <a16:creationId xmlns:a16="http://schemas.microsoft.com/office/drawing/2014/main" id="{3AA2A5D2-AD0A-4DBD-927A-96DC377BC49B}"/>
              </a:ext>
              <a:ext uri="{C183D7F6-B498-43B3-948B-1728B52AA6E4}">
                <adec:decorative xmlns:adec="http://schemas.microsoft.com/office/drawing/2017/decorative" val="1"/>
              </a:ext>
            </a:extLst>
          </p:cNvPr>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10558416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Light - Numbered Outline">
    <p:spTree>
      <p:nvGrpSpPr>
        <p:cNvPr id="1" name=""/>
        <p:cNvGrpSpPr/>
        <p:nvPr/>
      </p:nvGrpSpPr>
      <p:grpSpPr>
        <a:xfrm>
          <a:off x="0" y="0"/>
          <a:ext cx="0" cy="0"/>
          <a:chOff x="0" y="0"/>
          <a:chExt cx="0" cy="0"/>
        </a:xfrm>
      </p:grpSpPr>
      <p:pic>
        <p:nvPicPr>
          <p:cNvPr id="21" name="Cloud">
            <a:extLst>
              <a:ext uri="{FF2B5EF4-FFF2-40B4-BE49-F238E27FC236}">
                <a16:creationId xmlns:a16="http://schemas.microsoft.com/office/drawing/2014/main" id="{B9D94F4A-D0AE-411E-9303-E56AFB72BE84}"/>
              </a:ext>
              <a:ext uri="{C183D7F6-B498-43B3-948B-1728B52AA6E4}">
                <adec:decorative xmlns:adec="http://schemas.microsoft.com/office/drawing/2017/decorative" val="1"/>
              </a:ext>
            </a:extLst>
          </p:cNvPr>
          <p:cNvPicPr>
            <a:picLocks noChangeAspect="1"/>
          </p:cNvPicPr>
          <p:nvPr userDrawn="1"/>
        </p:nvPicPr>
        <p:blipFill rotWithShape="1">
          <a:blip r:embed="rId2" cstate="email">
            <a:alphaModFix amt="80000"/>
            <a:extLst>
              <a:ext uri="{28A0092B-C50C-407E-A947-70E740481C1C}">
                <a14:useLocalDpi xmlns:a14="http://schemas.microsoft.com/office/drawing/2010/main" val="0"/>
              </a:ext>
            </a:extLst>
          </a:blip>
          <a:srcRect t="17927" b="29367"/>
          <a:stretch/>
        </p:blipFill>
        <p:spPr>
          <a:xfrm>
            <a:off x="5552282" y="4393976"/>
            <a:ext cx="6133750" cy="1713138"/>
          </a:xfrm>
          <a:prstGeom prst="rect">
            <a:avLst/>
          </a:prstGeom>
        </p:spPr>
      </p:pic>
      <p:sp>
        <p:nvSpPr>
          <p:cNvPr id="4" name="Title">
            <a:extLst>
              <a:ext uri="{FF2B5EF4-FFF2-40B4-BE49-F238E27FC236}">
                <a16:creationId xmlns:a16="http://schemas.microsoft.com/office/drawing/2014/main" id="{3B7A3120-AB01-4329-8201-BBB98336166F}"/>
              </a:ext>
            </a:extLst>
          </p:cNvPr>
          <p:cNvSpPr>
            <a:spLocks noGrp="1"/>
          </p:cNvSpPr>
          <p:nvPr>
            <p:ph type="title" hasCustomPrompt="1"/>
          </p:nvPr>
        </p:nvSpPr>
        <p:spPr/>
        <p:txBody>
          <a:bodyPr/>
          <a:lstStyle>
            <a:lvl1pPr>
              <a:defRPr/>
            </a:lvl1pPr>
          </a:lstStyle>
          <a:p>
            <a:r>
              <a:rPr lang="en-US" dirty="0"/>
              <a:t>Title</a:t>
            </a:r>
          </a:p>
        </p:txBody>
      </p:sp>
      <p:sp>
        <p:nvSpPr>
          <p:cNvPr id="13" name="Number 1">
            <a:extLst>
              <a:ext uri="{FF2B5EF4-FFF2-40B4-BE49-F238E27FC236}">
                <a16:creationId xmlns:a16="http://schemas.microsoft.com/office/drawing/2014/main" id="{85B432C7-6194-C04D-8607-A1DFBA3219E4}"/>
              </a:ext>
            </a:extLst>
          </p:cNvPr>
          <p:cNvSpPr>
            <a:spLocks noGrp="1"/>
          </p:cNvSpPr>
          <p:nvPr>
            <p:ph type="body" sz="quarter" idx="10" hasCustomPrompt="1"/>
          </p:nvPr>
        </p:nvSpPr>
        <p:spPr>
          <a:xfrm>
            <a:off x="768095" y="1833748"/>
            <a:ext cx="439953" cy="395562"/>
          </a:xfrm>
          <a:prstGeom prst="rect">
            <a:avLst/>
          </a:prstGeom>
        </p:spPr>
        <p:txBody>
          <a:bodyPr wrap="none" lIns="0" rIns="0">
            <a:noAutofit/>
          </a:bodyPr>
          <a:lstStyle>
            <a:lvl1pPr marL="0" indent="0" algn="l">
              <a:buNone/>
              <a:defRPr sz="2000">
                <a:solidFill>
                  <a:srgbClr val="AE562C"/>
                </a:solidFill>
                <a:latin typeface="Georgia" panose="02040502050405020303" pitchFamily="18" charset="0"/>
              </a:defRPr>
            </a:lvl1pPr>
          </a:lstStyle>
          <a:p>
            <a:pPr lvl="0"/>
            <a:r>
              <a:rPr lang="en-US" dirty="0"/>
              <a:t>X</a:t>
            </a:r>
          </a:p>
        </p:txBody>
      </p:sp>
      <p:sp>
        <p:nvSpPr>
          <p:cNvPr id="3" name="Text Field 1">
            <a:extLst>
              <a:ext uri="{FF2B5EF4-FFF2-40B4-BE49-F238E27FC236}">
                <a16:creationId xmlns:a16="http://schemas.microsoft.com/office/drawing/2014/main" id="{FD86EFD9-8225-47A7-9DFF-A350F67E94AA}"/>
              </a:ext>
            </a:extLst>
          </p:cNvPr>
          <p:cNvSpPr>
            <a:spLocks noGrp="1"/>
          </p:cNvSpPr>
          <p:nvPr>
            <p:ph type="body" idx="1"/>
          </p:nvPr>
        </p:nvSpPr>
        <p:spPr>
          <a:xfrm>
            <a:off x="1371411" y="1797991"/>
            <a:ext cx="10052493"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Tab" panose="020B0503020204020204" pitchFamily="34" charset="0"/>
                <a:ea typeface="Oracle Sans Tab" panose="020B0503020204020204" pitchFamily="34" charset="0"/>
                <a:cs typeface="Oracle Sans Tab"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5" name="Number 2">
            <a:extLst>
              <a:ext uri="{FF2B5EF4-FFF2-40B4-BE49-F238E27FC236}">
                <a16:creationId xmlns:a16="http://schemas.microsoft.com/office/drawing/2014/main" id="{06493D53-065B-674D-B762-76404273F0D9}"/>
              </a:ext>
            </a:extLst>
          </p:cNvPr>
          <p:cNvSpPr>
            <a:spLocks noGrp="1"/>
          </p:cNvSpPr>
          <p:nvPr>
            <p:ph type="body" sz="quarter" idx="11" hasCustomPrompt="1"/>
          </p:nvPr>
        </p:nvSpPr>
        <p:spPr>
          <a:xfrm>
            <a:off x="768095" y="2345834"/>
            <a:ext cx="439953" cy="395562"/>
          </a:xfrm>
          <a:prstGeom prst="rect">
            <a:avLst/>
          </a:prstGeom>
        </p:spPr>
        <p:txBody>
          <a:bodyPr wrap="none" lIns="0" rIns="0">
            <a:noAutofit/>
          </a:bodyPr>
          <a:lstStyle>
            <a:lvl1pPr marL="0" indent="0" algn="l">
              <a:buNone/>
              <a:defRPr sz="2000">
                <a:solidFill>
                  <a:srgbClr val="AE562C"/>
                </a:solidFill>
                <a:latin typeface="Georgia" panose="02040502050405020303" pitchFamily="18" charset="0"/>
              </a:defRPr>
            </a:lvl1pPr>
          </a:lstStyle>
          <a:p>
            <a:pPr lvl="0"/>
            <a:r>
              <a:rPr lang="en-US" dirty="0"/>
              <a:t>X</a:t>
            </a:r>
          </a:p>
        </p:txBody>
      </p:sp>
      <p:sp>
        <p:nvSpPr>
          <p:cNvPr id="19" name="Text Field 2">
            <a:extLst>
              <a:ext uri="{FF2B5EF4-FFF2-40B4-BE49-F238E27FC236}">
                <a16:creationId xmlns:a16="http://schemas.microsoft.com/office/drawing/2014/main" id="{53E966DA-E5B9-074E-B0AA-F5451AF51BAE}"/>
              </a:ext>
            </a:extLst>
          </p:cNvPr>
          <p:cNvSpPr>
            <a:spLocks noGrp="1"/>
          </p:cNvSpPr>
          <p:nvPr>
            <p:ph type="body" idx="16"/>
          </p:nvPr>
        </p:nvSpPr>
        <p:spPr>
          <a:xfrm>
            <a:off x="1371411" y="2317188"/>
            <a:ext cx="10052493"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Tab" panose="020B0503020204020204" pitchFamily="34" charset="0"/>
                <a:ea typeface="Oracle Sans Tab" panose="020B0503020204020204" pitchFamily="34" charset="0"/>
                <a:cs typeface="Oracle Sans Tab"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6" name="Number 3">
            <a:extLst>
              <a:ext uri="{FF2B5EF4-FFF2-40B4-BE49-F238E27FC236}">
                <a16:creationId xmlns:a16="http://schemas.microsoft.com/office/drawing/2014/main" id="{DD2FB6D0-D95C-6242-A795-CCD93D8A20FE}"/>
              </a:ext>
            </a:extLst>
          </p:cNvPr>
          <p:cNvSpPr>
            <a:spLocks noGrp="1"/>
          </p:cNvSpPr>
          <p:nvPr>
            <p:ph type="body" sz="quarter" idx="12" hasCustomPrompt="1"/>
          </p:nvPr>
        </p:nvSpPr>
        <p:spPr>
          <a:xfrm>
            <a:off x="768095" y="2865008"/>
            <a:ext cx="439953" cy="395562"/>
          </a:xfrm>
          <a:prstGeom prst="rect">
            <a:avLst/>
          </a:prstGeom>
        </p:spPr>
        <p:txBody>
          <a:bodyPr wrap="none" lIns="0" rIns="0">
            <a:noAutofit/>
          </a:bodyPr>
          <a:lstStyle>
            <a:lvl1pPr marL="0" indent="0" algn="l">
              <a:buNone/>
              <a:defRPr sz="2000">
                <a:solidFill>
                  <a:srgbClr val="AE562C"/>
                </a:solidFill>
                <a:latin typeface="Georgia" panose="02040502050405020303" pitchFamily="18" charset="0"/>
              </a:defRPr>
            </a:lvl1pPr>
          </a:lstStyle>
          <a:p>
            <a:pPr lvl="0"/>
            <a:r>
              <a:rPr lang="en-US" dirty="0"/>
              <a:t>X</a:t>
            </a:r>
          </a:p>
        </p:txBody>
      </p:sp>
      <p:sp>
        <p:nvSpPr>
          <p:cNvPr id="20" name="Text Field 3">
            <a:extLst>
              <a:ext uri="{FF2B5EF4-FFF2-40B4-BE49-F238E27FC236}">
                <a16:creationId xmlns:a16="http://schemas.microsoft.com/office/drawing/2014/main" id="{35FDD008-E0E6-4746-AB5B-78D012E92B2E}"/>
              </a:ext>
            </a:extLst>
          </p:cNvPr>
          <p:cNvSpPr>
            <a:spLocks noGrp="1"/>
          </p:cNvSpPr>
          <p:nvPr>
            <p:ph type="body" idx="17"/>
          </p:nvPr>
        </p:nvSpPr>
        <p:spPr>
          <a:xfrm>
            <a:off x="1371411" y="2836385"/>
            <a:ext cx="10052493"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Tab" panose="020B0503020204020204" pitchFamily="34" charset="0"/>
                <a:ea typeface="Oracle Sans Tab" panose="020B0503020204020204" pitchFamily="34" charset="0"/>
                <a:cs typeface="Oracle Sans Tab"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7" name="Number 4">
            <a:extLst>
              <a:ext uri="{FF2B5EF4-FFF2-40B4-BE49-F238E27FC236}">
                <a16:creationId xmlns:a16="http://schemas.microsoft.com/office/drawing/2014/main" id="{D25DA43B-4E3A-394F-B8B3-16A0A25D880E}"/>
              </a:ext>
            </a:extLst>
          </p:cNvPr>
          <p:cNvSpPr>
            <a:spLocks noGrp="1"/>
          </p:cNvSpPr>
          <p:nvPr>
            <p:ph type="body" sz="quarter" idx="13" hasCustomPrompt="1"/>
          </p:nvPr>
        </p:nvSpPr>
        <p:spPr>
          <a:xfrm>
            <a:off x="768095" y="3384182"/>
            <a:ext cx="439953" cy="395562"/>
          </a:xfrm>
          <a:prstGeom prst="rect">
            <a:avLst/>
          </a:prstGeom>
        </p:spPr>
        <p:txBody>
          <a:bodyPr wrap="none" lIns="0" rIns="0">
            <a:noAutofit/>
          </a:bodyPr>
          <a:lstStyle>
            <a:lvl1pPr marL="0" indent="0" algn="l">
              <a:buNone/>
              <a:defRPr sz="2000">
                <a:solidFill>
                  <a:srgbClr val="AE562C"/>
                </a:solidFill>
                <a:latin typeface="Georgia" panose="02040502050405020303" pitchFamily="18" charset="0"/>
              </a:defRPr>
            </a:lvl1pPr>
          </a:lstStyle>
          <a:p>
            <a:pPr lvl="0"/>
            <a:r>
              <a:rPr lang="en-US" dirty="0"/>
              <a:t>X</a:t>
            </a:r>
          </a:p>
        </p:txBody>
      </p:sp>
      <p:sp>
        <p:nvSpPr>
          <p:cNvPr id="22" name="Text Field 4">
            <a:extLst>
              <a:ext uri="{FF2B5EF4-FFF2-40B4-BE49-F238E27FC236}">
                <a16:creationId xmlns:a16="http://schemas.microsoft.com/office/drawing/2014/main" id="{A5DE72B7-8353-7C47-A8C2-69DED713D179}"/>
              </a:ext>
            </a:extLst>
          </p:cNvPr>
          <p:cNvSpPr>
            <a:spLocks noGrp="1"/>
          </p:cNvSpPr>
          <p:nvPr>
            <p:ph type="body" idx="18"/>
          </p:nvPr>
        </p:nvSpPr>
        <p:spPr>
          <a:xfrm>
            <a:off x="1371411" y="3355582"/>
            <a:ext cx="10052493"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Tab" panose="020B0503020204020204" pitchFamily="34" charset="0"/>
                <a:ea typeface="Oracle Sans Tab" panose="020B0503020204020204" pitchFamily="34" charset="0"/>
                <a:cs typeface="Oracle Sans Tab"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8" name="Number 5">
            <a:extLst>
              <a:ext uri="{FF2B5EF4-FFF2-40B4-BE49-F238E27FC236}">
                <a16:creationId xmlns:a16="http://schemas.microsoft.com/office/drawing/2014/main" id="{0EC907BF-0F79-AE40-A0E1-10EDEEBBAE51}"/>
              </a:ext>
            </a:extLst>
          </p:cNvPr>
          <p:cNvSpPr>
            <a:spLocks noGrp="1"/>
          </p:cNvSpPr>
          <p:nvPr>
            <p:ph type="body" sz="quarter" idx="14" hasCustomPrompt="1"/>
          </p:nvPr>
        </p:nvSpPr>
        <p:spPr>
          <a:xfrm>
            <a:off x="768095" y="3903354"/>
            <a:ext cx="439953" cy="395562"/>
          </a:xfrm>
          <a:prstGeom prst="rect">
            <a:avLst/>
          </a:prstGeom>
        </p:spPr>
        <p:txBody>
          <a:bodyPr wrap="none" lIns="0" rIns="0">
            <a:noAutofit/>
          </a:bodyPr>
          <a:lstStyle>
            <a:lvl1pPr marL="0" indent="0" algn="l">
              <a:buNone/>
              <a:defRPr sz="2000">
                <a:solidFill>
                  <a:srgbClr val="AE562C"/>
                </a:solidFill>
                <a:latin typeface="Georgia" panose="02040502050405020303" pitchFamily="18" charset="0"/>
              </a:defRPr>
            </a:lvl1pPr>
          </a:lstStyle>
          <a:p>
            <a:pPr lvl="0"/>
            <a:r>
              <a:rPr lang="en-US" dirty="0"/>
              <a:t>X</a:t>
            </a:r>
          </a:p>
        </p:txBody>
      </p:sp>
      <p:sp>
        <p:nvSpPr>
          <p:cNvPr id="23" name="Text Field 5">
            <a:extLst>
              <a:ext uri="{FF2B5EF4-FFF2-40B4-BE49-F238E27FC236}">
                <a16:creationId xmlns:a16="http://schemas.microsoft.com/office/drawing/2014/main" id="{6D1BD307-5E4B-9647-A402-54CF30BEC3C6}"/>
              </a:ext>
            </a:extLst>
          </p:cNvPr>
          <p:cNvSpPr>
            <a:spLocks noGrp="1"/>
          </p:cNvSpPr>
          <p:nvPr>
            <p:ph type="body" idx="19"/>
          </p:nvPr>
        </p:nvSpPr>
        <p:spPr>
          <a:xfrm>
            <a:off x="1371411" y="3874779"/>
            <a:ext cx="10052493"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Tab" panose="020B0503020204020204" pitchFamily="34" charset="0"/>
                <a:ea typeface="Oracle Sans Tab" panose="020B0503020204020204" pitchFamily="34" charset="0"/>
                <a:cs typeface="Oracle Sans Tab"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7" name="Slide Number">
            <a:extLst>
              <a:ext uri="{FF2B5EF4-FFF2-40B4-BE49-F238E27FC236}">
                <a16:creationId xmlns:a16="http://schemas.microsoft.com/office/drawing/2014/main" id="{ADC3B97F-4317-2244-A893-1F690DBA4FE4}"/>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25" name="Footer">
            <a:extLst>
              <a:ext uri="{FF2B5EF4-FFF2-40B4-BE49-F238E27FC236}">
                <a16:creationId xmlns:a16="http://schemas.microsoft.com/office/drawing/2014/main" id="{5C832301-2AE4-1245-BF5A-702B011155AF}"/>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a:t>Copyright © 2020, Oracle and/or its affiliates  |  Internal</a:t>
            </a:r>
            <a:endParaRPr lang="en-US" dirty="0"/>
          </a:p>
        </p:txBody>
      </p:sp>
      <p:sp>
        <p:nvSpPr>
          <p:cNvPr id="5" name="Date">
            <a:extLst>
              <a:ext uri="{FF2B5EF4-FFF2-40B4-BE49-F238E27FC236}">
                <a16:creationId xmlns:a16="http://schemas.microsoft.com/office/drawing/2014/main" id="{B2AA63D4-B866-431A-A0C7-C492B68FD181}"/>
              </a:ext>
            </a:extLst>
          </p:cNvPr>
          <p:cNvSpPr>
            <a:spLocks noGrp="1"/>
          </p:cNvSpPr>
          <p:nvPr>
            <p:ph type="dt" sz="half" idx="20"/>
          </p:nvPr>
        </p:nvSpPr>
        <p:spPr/>
        <p:txBody>
          <a:bodyPr/>
          <a:lstStyle/>
          <a:p>
            <a:r>
              <a:rPr lang="en-US"/>
              <a:t>[Date]</a:t>
            </a:r>
            <a:endParaRPr lang="en-US" dirty="0"/>
          </a:p>
        </p:txBody>
      </p:sp>
    </p:spTree>
    <p:extLst>
      <p:ext uri="{BB962C8B-B14F-4D97-AF65-F5344CB8AC3E}">
        <p14:creationId xmlns:p14="http://schemas.microsoft.com/office/powerpoint/2010/main" val="5078246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Dark - Numbered Outline">
    <p:bg>
      <p:bgRef idx="1001">
        <a:schemeClr val="bg1"/>
      </p:bgRef>
    </p:bg>
    <p:spTree>
      <p:nvGrpSpPr>
        <p:cNvPr id="1" name=""/>
        <p:cNvGrpSpPr/>
        <p:nvPr/>
      </p:nvGrpSpPr>
      <p:grpSpPr>
        <a:xfrm>
          <a:off x="0" y="0"/>
          <a:ext cx="0" cy="0"/>
          <a:chOff x="0" y="0"/>
          <a:chExt cx="0" cy="0"/>
        </a:xfrm>
      </p:grpSpPr>
      <p:pic>
        <p:nvPicPr>
          <p:cNvPr id="24" name="Cloud">
            <a:extLst>
              <a:ext uri="{FF2B5EF4-FFF2-40B4-BE49-F238E27FC236}">
                <a16:creationId xmlns:a16="http://schemas.microsoft.com/office/drawing/2014/main" id="{13B9A18E-C070-42F0-9CB4-20F3B75A1844}"/>
              </a:ext>
              <a:ext uri="{C183D7F6-B498-43B3-948B-1728B52AA6E4}">
                <adec:decorative xmlns:adec="http://schemas.microsoft.com/office/drawing/2017/decorative" val="1"/>
              </a:ext>
            </a:extLst>
          </p:cNvPr>
          <p:cNvPicPr>
            <a:picLocks noChangeAspect="1"/>
          </p:cNvPicPr>
          <p:nvPr userDrawn="1"/>
        </p:nvPicPr>
        <p:blipFill rotWithShape="1">
          <a:blip r:embed="rId2" cstate="email">
            <a:alphaModFix amt="80000"/>
            <a:extLst>
              <a:ext uri="{28A0092B-C50C-407E-A947-70E740481C1C}">
                <a14:useLocalDpi xmlns:a14="http://schemas.microsoft.com/office/drawing/2010/main" val="0"/>
              </a:ext>
            </a:extLst>
          </a:blip>
          <a:srcRect t="27242" b="23141"/>
          <a:stretch/>
        </p:blipFill>
        <p:spPr bwMode="invGray">
          <a:xfrm>
            <a:off x="5552282" y="4494368"/>
            <a:ext cx="6133750" cy="1612745"/>
          </a:xfrm>
          <a:prstGeom prst="rect">
            <a:avLst/>
          </a:prstGeom>
        </p:spPr>
      </p:pic>
      <p:sp>
        <p:nvSpPr>
          <p:cNvPr id="4" name="Title">
            <a:extLst>
              <a:ext uri="{FF2B5EF4-FFF2-40B4-BE49-F238E27FC236}">
                <a16:creationId xmlns:a16="http://schemas.microsoft.com/office/drawing/2014/main" id="{3B7A3120-AB01-4329-8201-BBB98336166F}"/>
              </a:ext>
            </a:extLst>
          </p:cNvPr>
          <p:cNvSpPr>
            <a:spLocks noGrp="1"/>
          </p:cNvSpPr>
          <p:nvPr>
            <p:ph type="title" hasCustomPrompt="1"/>
          </p:nvPr>
        </p:nvSpPr>
        <p:spPr/>
        <p:txBody>
          <a:bodyPr/>
          <a:lstStyle>
            <a:lvl1pPr>
              <a:defRPr/>
            </a:lvl1pPr>
          </a:lstStyle>
          <a:p>
            <a:r>
              <a:rPr lang="en-US" dirty="0"/>
              <a:t>Title</a:t>
            </a:r>
          </a:p>
        </p:txBody>
      </p:sp>
      <p:sp>
        <p:nvSpPr>
          <p:cNvPr id="13" name="Number 1">
            <a:extLst>
              <a:ext uri="{FF2B5EF4-FFF2-40B4-BE49-F238E27FC236}">
                <a16:creationId xmlns:a16="http://schemas.microsoft.com/office/drawing/2014/main" id="{85B432C7-6194-C04D-8607-A1DFBA3219E4}"/>
              </a:ext>
            </a:extLst>
          </p:cNvPr>
          <p:cNvSpPr>
            <a:spLocks noGrp="1"/>
          </p:cNvSpPr>
          <p:nvPr>
            <p:ph type="body" sz="quarter" idx="10" hasCustomPrompt="1"/>
          </p:nvPr>
        </p:nvSpPr>
        <p:spPr>
          <a:xfrm>
            <a:off x="768095" y="1826660"/>
            <a:ext cx="439953" cy="395562"/>
          </a:xfrm>
          <a:prstGeom prst="rect">
            <a:avLst/>
          </a:prstGeom>
        </p:spPr>
        <p:txBody>
          <a:bodyPr wrap="none" lIns="0" rIns="0">
            <a:noAutofit/>
          </a:bodyPr>
          <a:lstStyle>
            <a:lvl1pPr marL="0" indent="0" algn="l">
              <a:buNone/>
              <a:defRPr sz="2000">
                <a:solidFill>
                  <a:srgbClr val="759C6C"/>
                </a:solidFill>
                <a:latin typeface="Georgia" panose="02040502050405020303" pitchFamily="18" charset="0"/>
              </a:defRPr>
            </a:lvl1pPr>
          </a:lstStyle>
          <a:p>
            <a:pPr lvl="0"/>
            <a:r>
              <a:rPr lang="en-US" dirty="0"/>
              <a:t>X</a:t>
            </a:r>
          </a:p>
        </p:txBody>
      </p:sp>
      <p:sp>
        <p:nvSpPr>
          <p:cNvPr id="3" name="Text Field 1">
            <a:extLst>
              <a:ext uri="{FF2B5EF4-FFF2-40B4-BE49-F238E27FC236}">
                <a16:creationId xmlns:a16="http://schemas.microsoft.com/office/drawing/2014/main" id="{FD86EFD9-8225-47A7-9DFF-A350F67E94AA}"/>
              </a:ext>
            </a:extLst>
          </p:cNvPr>
          <p:cNvSpPr>
            <a:spLocks noGrp="1"/>
          </p:cNvSpPr>
          <p:nvPr>
            <p:ph type="body" idx="1"/>
          </p:nvPr>
        </p:nvSpPr>
        <p:spPr>
          <a:xfrm>
            <a:off x="1371411" y="1797991"/>
            <a:ext cx="10052493"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Tab" panose="020B0503020204020204" pitchFamily="34" charset="0"/>
                <a:ea typeface="Oracle Sans Tab" panose="020B0503020204020204" pitchFamily="34" charset="0"/>
                <a:cs typeface="Oracle Sans Tab"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5" name="Number 2">
            <a:extLst>
              <a:ext uri="{FF2B5EF4-FFF2-40B4-BE49-F238E27FC236}">
                <a16:creationId xmlns:a16="http://schemas.microsoft.com/office/drawing/2014/main" id="{06493D53-065B-674D-B762-76404273F0D9}"/>
              </a:ext>
            </a:extLst>
          </p:cNvPr>
          <p:cNvSpPr>
            <a:spLocks noGrp="1"/>
          </p:cNvSpPr>
          <p:nvPr>
            <p:ph type="body" sz="quarter" idx="11" hasCustomPrompt="1"/>
          </p:nvPr>
        </p:nvSpPr>
        <p:spPr>
          <a:xfrm>
            <a:off x="768095" y="2345834"/>
            <a:ext cx="439953" cy="395562"/>
          </a:xfrm>
          <a:prstGeom prst="rect">
            <a:avLst/>
          </a:prstGeom>
        </p:spPr>
        <p:txBody>
          <a:bodyPr wrap="none" lIns="0" rIns="0">
            <a:noAutofit/>
          </a:bodyPr>
          <a:lstStyle>
            <a:lvl1pPr marL="0" indent="0" algn="l">
              <a:buNone/>
              <a:defRPr sz="2000">
                <a:solidFill>
                  <a:srgbClr val="759C6C"/>
                </a:solidFill>
                <a:latin typeface="Georgia" panose="02040502050405020303" pitchFamily="18" charset="0"/>
              </a:defRPr>
            </a:lvl1pPr>
          </a:lstStyle>
          <a:p>
            <a:pPr lvl="0"/>
            <a:r>
              <a:rPr lang="en-US" dirty="0"/>
              <a:t>X</a:t>
            </a:r>
          </a:p>
        </p:txBody>
      </p:sp>
      <p:sp>
        <p:nvSpPr>
          <p:cNvPr id="19" name="Text Field 2">
            <a:extLst>
              <a:ext uri="{FF2B5EF4-FFF2-40B4-BE49-F238E27FC236}">
                <a16:creationId xmlns:a16="http://schemas.microsoft.com/office/drawing/2014/main" id="{53E966DA-E5B9-074E-B0AA-F5451AF51BAE}"/>
              </a:ext>
            </a:extLst>
          </p:cNvPr>
          <p:cNvSpPr>
            <a:spLocks noGrp="1"/>
          </p:cNvSpPr>
          <p:nvPr>
            <p:ph type="body" idx="16"/>
          </p:nvPr>
        </p:nvSpPr>
        <p:spPr>
          <a:xfrm>
            <a:off x="1371411" y="2317188"/>
            <a:ext cx="10052493"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Tab" panose="020B0503020204020204" pitchFamily="34" charset="0"/>
                <a:ea typeface="Oracle Sans Tab" panose="020B0503020204020204" pitchFamily="34" charset="0"/>
                <a:cs typeface="Oracle Sans Tab"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6" name="Number 3">
            <a:extLst>
              <a:ext uri="{FF2B5EF4-FFF2-40B4-BE49-F238E27FC236}">
                <a16:creationId xmlns:a16="http://schemas.microsoft.com/office/drawing/2014/main" id="{DD2FB6D0-D95C-6242-A795-CCD93D8A20FE}"/>
              </a:ext>
            </a:extLst>
          </p:cNvPr>
          <p:cNvSpPr>
            <a:spLocks noGrp="1"/>
          </p:cNvSpPr>
          <p:nvPr>
            <p:ph type="body" sz="quarter" idx="12" hasCustomPrompt="1"/>
          </p:nvPr>
        </p:nvSpPr>
        <p:spPr>
          <a:xfrm>
            <a:off x="768095" y="2865008"/>
            <a:ext cx="439953" cy="395562"/>
          </a:xfrm>
          <a:prstGeom prst="rect">
            <a:avLst/>
          </a:prstGeom>
        </p:spPr>
        <p:txBody>
          <a:bodyPr wrap="none" lIns="0" rIns="0">
            <a:noAutofit/>
          </a:bodyPr>
          <a:lstStyle>
            <a:lvl1pPr marL="0" indent="0" algn="l">
              <a:buNone/>
              <a:defRPr sz="2000">
                <a:solidFill>
                  <a:srgbClr val="759C6C"/>
                </a:solidFill>
                <a:latin typeface="Georgia" panose="02040502050405020303" pitchFamily="18" charset="0"/>
              </a:defRPr>
            </a:lvl1pPr>
          </a:lstStyle>
          <a:p>
            <a:pPr lvl="0"/>
            <a:r>
              <a:rPr lang="en-US" dirty="0"/>
              <a:t>X</a:t>
            </a:r>
          </a:p>
        </p:txBody>
      </p:sp>
      <p:sp>
        <p:nvSpPr>
          <p:cNvPr id="20" name="Text Field 3">
            <a:extLst>
              <a:ext uri="{FF2B5EF4-FFF2-40B4-BE49-F238E27FC236}">
                <a16:creationId xmlns:a16="http://schemas.microsoft.com/office/drawing/2014/main" id="{35FDD008-E0E6-4746-AB5B-78D012E92B2E}"/>
              </a:ext>
            </a:extLst>
          </p:cNvPr>
          <p:cNvSpPr>
            <a:spLocks noGrp="1"/>
          </p:cNvSpPr>
          <p:nvPr>
            <p:ph type="body" idx="17"/>
          </p:nvPr>
        </p:nvSpPr>
        <p:spPr>
          <a:xfrm>
            <a:off x="1371411" y="2836385"/>
            <a:ext cx="10052493"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Tab" panose="020B0503020204020204" pitchFamily="34" charset="0"/>
                <a:ea typeface="Oracle Sans Tab" panose="020B0503020204020204" pitchFamily="34" charset="0"/>
                <a:cs typeface="Oracle Sans Tab"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7" name="Number 4">
            <a:extLst>
              <a:ext uri="{FF2B5EF4-FFF2-40B4-BE49-F238E27FC236}">
                <a16:creationId xmlns:a16="http://schemas.microsoft.com/office/drawing/2014/main" id="{D25DA43B-4E3A-394F-B8B3-16A0A25D880E}"/>
              </a:ext>
            </a:extLst>
          </p:cNvPr>
          <p:cNvSpPr>
            <a:spLocks noGrp="1"/>
          </p:cNvSpPr>
          <p:nvPr>
            <p:ph type="body" sz="quarter" idx="13" hasCustomPrompt="1"/>
          </p:nvPr>
        </p:nvSpPr>
        <p:spPr>
          <a:xfrm>
            <a:off x="768095" y="3384182"/>
            <a:ext cx="439953" cy="395562"/>
          </a:xfrm>
          <a:prstGeom prst="rect">
            <a:avLst/>
          </a:prstGeom>
        </p:spPr>
        <p:txBody>
          <a:bodyPr wrap="none" lIns="0" rIns="0">
            <a:noAutofit/>
          </a:bodyPr>
          <a:lstStyle>
            <a:lvl1pPr marL="0" indent="0" algn="l">
              <a:buNone/>
              <a:defRPr sz="2000">
                <a:solidFill>
                  <a:srgbClr val="759C6C"/>
                </a:solidFill>
                <a:latin typeface="Georgia" panose="02040502050405020303" pitchFamily="18" charset="0"/>
              </a:defRPr>
            </a:lvl1pPr>
          </a:lstStyle>
          <a:p>
            <a:pPr lvl="0"/>
            <a:r>
              <a:rPr lang="en-US" dirty="0"/>
              <a:t>X</a:t>
            </a:r>
          </a:p>
        </p:txBody>
      </p:sp>
      <p:sp>
        <p:nvSpPr>
          <p:cNvPr id="22" name="Text Field 4">
            <a:extLst>
              <a:ext uri="{FF2B5EF4-FFF2-40B4-BE49-F238E27FC236}">
                <a16:creationId xmlns:a16="http://schemas.microsoft.com/office/drawing/2014/main" id="{A5DE72B7-8353-7C47-A8C2-69DED713D179}"/>
              </a:ext>
            </a:extLst>
          </p:cNvPr>
          <p:cNvSpPr>
            <a:spLocks noGrp="1"/>
          </p:cNvSpPr>
          <p:nvPr>
            <p:ph type="body" idx="18"/>
          </p:nvPr>
        </p:nvSpPr>
        <p:spPr>
          <a:xfrm>
            <a:off x="1371411" y="3355582"/>
            <a:ext cx="10052493"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Tab" panose="020B0503020204020204" pitchFamily="34" charset="0"/>
                <a:ea typeface="Oracle Sans Tab" panose="020B0503020204020204" pitchFamily="34" charset="0"/>
                <a:cs typeface="Oracle Sans Tab"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8" name="Number 5">
            <a:extLst>
              <a:ext uri="{FF2B5EF4-FFF2-40B4-BE49-F238E27FC236}">
                <a16:creationId xmlns:a16="http://schemas.microsoft.com/office/drawing/2014/main" id="{0EC907BF-0F79-AE40-A0E1-10EDEEBBAE51}"/>
              </a:ext>
            </a:extLst>
          </p:cNvPr>
          <p:cNvSpPr>
            <a:spLocks noGrp="1"/>
          </p:cNvSpPr>
          <p:nvPr>
            <p:ph type="body" sz="quarter" idx="14" hasCustomPrompt="1"/>
          </p:nvPr>
        </p:nvSpPr>
        <p:spPr>
          <a:xfrm>
            <a:off x="768095" y="3903354"/>
            <a:ext cx="439953" cy="395562"/>
          </a:xfrm>
          <a:prstGeom prst="rect">
            <a:avLst/>
          </a:prstGeom>
        </p:spPr>
        <p:txBody>
          <a:bodyPr wrap="none" lIns="0" rIns="0">
            <a:noAutofit/>
          </a:bodyPr>
          <a:lstStyle>
            <a:lvl1pPr marL="0" indent="0" algn="l">
              <a:buNone/>
              <a:defRPr sz="2000">
                <a:solidFill>
                  <a:srgbClr val="759C6C"/>
                </a:solidFill>
                <a:latin typeface="Georgia" panose="02040502050405020303" pitchFamily="18" charset="0"/>
              </a:defRPr>
            </a:lvl1pPr>
          </a:lstStyle>
          <a:p>
            <a:pPr lvl="0"/>
            <a:r>
              <a:rPr lang="en-US" dirty="0"/>
              <a:t>X</a:t>
            </a:r>
          </a:p>
        </p:txBody>
      </p:sp>
      <p:sp>
        <p:nvSpPr>
          <p:cNvPr id="23" name="Text Field 5">
            <a:extLst>
              <a:ext uri="{FF2B5EF4-FFF2-40B4-BE49-F238E27FC236}">
                <a16:creationId xmlns:a16="http://schemas.microsoft.com/office/drawing/2014/main" id="{6D1BD307-5E4B-9647-A402-54CF30BEC3C6}"/>
              </a:ext>
            </a:extLst>
          </p:cNvPr>
          <p:cNvSpPr>
            <a:spLocks noGrp="1"/>
          </p:cNvSpPr>
          <p:nvPr>
            <p:ph type="body" idx="19"/>
          </p:nvPr>
        </p:nvSpPr>
        <p:spPr>
          <a:xfrm>
            <a:off x="1371411" y="3874779"/>
            <a:ext cx="10052493"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Tab" panose="020B0503020204020204" pitchFamily="34" charset="0"/>
                <a:ea typeface="Oracle Sans Tab" panose="020B0503020204020204" pitchFamily="34" charset="0"/>
                <a:cs typeface="Oracle Sans Tab"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7" name="Slide Number">
            <a:extLst>
              <a:ext uri="{FF2B5EF4-FFF2-40B4-BE49-F238E27FC236}">
                <a16:creationId xmlns:a16="http://schemas.microsoft.com/office/drawing/2014/main" id="{ADC3B97F-4317-2244-A893-1F690DBA4FE4}"/>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25" name="Footer">
            <a:extLst>
              <a:ext uri="{FF2B5EF4-FFF2-40B4-BE49-F238E27FC236}">
                <a16:creationId xmlns:a16="http://schemas.microsoft.com/office/drawing/2014/main" id="{5C832301-2AE4-1245-BF5A-702B011155AF}"/>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a:t>Copyright © 2020, Oracle and/or its affiliates  |  Internal</a:t>
            </a:r>
            <a:endParaRPr lang="en-US" dirty="0"/>
          </a:p>
        </p:txBody>
      </p:sp>
      <p:sp>
        <p:nvSpPr>
          <p:cNvPr id="5" name="Date">
            <a:extLst>
              <a:ext uri="{FF2B5EF4-FFF2-40B4-BE49-F238E27FC236}">
                <a16:creationId xmlns:a16="http://schemas.microsoft.com/office/drawing/2014/main" id="{B2AA63D4-B866-431A-A0C7-C492B68FD181}"/>
              </a:ext>
            </a:extLst>
          </p:cNvPr>
          <p:cNvSpPr>
            <a:spLocks noGrp="1"/>
          </p:cNvSpPr>
          <p:nvPr>
            <p:ph type="dt" sz="half" idx="20"/>
          </p:nvPr>
        </p:nvSpPr>
        <p:spPr/>
        <p:txBody>
          <a:bodyPr/>
          <a:lstStyle/>
          <a:p>
            <a:r>
              <a:rPr lang="en-US"/>
              <a:t>[Date]</a:t>
            </a:r>
            <a:endParaRPr lang="en-US" dirty="0"/>
          </a:p>
        </p:txBody>
      </p:sp>
    </p:spTree>
    <p:extLst>
      <p:ext uri="{BB962C8B-B14F-4D97-AF65-F5344CB8AC3E}">
        <p14:creationId xmlns:p14="http://schemas.microsoft.com/office/powerpoint/2010/main" val="17689058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Light - Numbered Outline 2 Column">
    <p:spTree>
      <p:nvGrpSpPr>
        <p:cNvPr id="1" name=""/>
        <p:cNvGrpSpPr/>
        <p:nvPr/>
      </p:nvGrpSpPr>
      <p:grpSpPr>
        <a:xfrm>
          <a:off x="0" y="0"/>
          <a:ext cx="0" cy="0"/>
          <a:chOff x="0" y="0"/>
          <a:chExt cx="0" cy="0"/>
        </a:xfrm>
      </p:grpSpPr>
      <p:pic>
        <p:nvPicPr>
          <p:cNvPr id="65" name="Cloud">
            <a:extLst>
              <a:ext uri="{FF2B5EF4-FFF2-40B4-BE49-F238E27FC236}">
                <a16:creationId xmlns:a16="http://schemas.microsoft.com/office/drawing/2014/main" id="{502B925C-155C-44FF-8AB3-ADA30624D666}"/>
              </a:ext>
              <a:ext uri="{C183D7F6-B498-43B3-948B-1728B52AA6E4}">
                <adec:decorative xmlns:adec="http://schemas.microsoft.com/office/drawing/2017/decorative" val="1"/>
              </a:ext>
            </a:extLst>
          </p:cNvPr>
          <p:cNvPicPr>
            <a:picLocks noChangeAspect="1"/>
          </p:cNvPicPr>
          <p:nvPr userDrawn="1"/>
        </p:nvPicPr>
        <p:blipFill rotWithShape="1">
          <a:blip r:embed="rId2" cstate="email">
            <a:alphaModFix amt="80000"/>
            <a:extLst>
              <a:ext uri="{28A0092B-C50C-407E-A947-70E740481C1C}">
                <a14:useLocalDpi xmlns:a14="http://schemas.microsoft.com/office/drawing/2010/main" val="0"/>
              </a:ext>
            </a:extLst>
          </a:blip>
          <a:srcRect t="18806" b="29367"/>
          <a:stretch/>
        </p:blipFill>
        <p:spPr>
          <a:xfrm>
            <a:off x="5552282" y="4422526"/>
            <a:ext cx="6133750" cy="1684588"/>
          </a:xfrm>
          <a:prstGeom prst="rect">
            <a:avLst/>
          </a:prstGeom>
        </p:spPr>
      </p:pic>
      <p:sp>
        <p:nvSpPr>
          <p:cNvPr id="6" name="Title">
            <a:extLst>
              <a:ext uri="{FF2B5EF4-FFF2-40B4-BE49-F238E27FC236}">
                <a16:creationId xmlns:a16="http://schemas.microsoft.com/office/drawing/2014/main" id="{1DD53858-20BD-4E5C-A284-6E6B9C2D6720}"/>
              </a:ext>
            </a:extLst>
          </p:cNvPr>
          <p:cNvSpPr>
            <a:spLocks noGrp="1"/>
          </p:cNvSpPr>
          <p:nvPr>
            <p:ph type="title" hasCustomPrompt="1"/>
          </p:nvPr>
        </p:nvSpPr>
        <p:spPr/>
        <p:txBody>
          <a:bodyPr/>
          <a:lstStyle>
            <a:lvl1pPr>
              <a:defRPr/>
            </a:lvl1pPr>
          </a:lstStyle>
          <a:p>
            <a:r>
              <a:rPr lang="en-US" dirty="0"/>
              <a:t>Title</a:t>
            </a:r>
          </a:p>
        </p:txBody>
      </p:sp>
      <p:sp>
        <p:nvSpPr>
          <p:cNvPr id="54" name="Number 1">
            <a:extLst>
              <a:ext uri="{FF2B5EF4-FFF2-40B4-BE49-F238E27FC236}">
                <a16:creationId xmlns:a16="http://schemas.microsoft.com/office/drawing/2014/main" id="{5C328C39-8523-4FF1-9AF1-74711C087603}"/>
              </a:ext>
            </a:extLst>
          </p:cNvPr>
          <p:cNvSpPr>
            <a:spLocks noGrp="1"/>
          </p:cNvSpPr>
          <p:nvPr>
            <p:ph type="body" sz="quarter" idx="10" hasCustomPrompt="1"/>
          </p:nvPr>
        </p:nvSpPr>
        <p:spPr>
          <a:xfrm>
            <a:off x="768095" y="1826660"/>
            <a:ext cx="439953" cy="395562"/>
          </a:xfrm>
          <a:prstGeom prst="rect">
            <a:avLst/>
          </a:prstGeom>
        </p:spPr>
        <p:txBody>
          <a:bodyPr wrap="none" lIns="0" rIns="0">
            <a:noAutofit/>
          </a:bodyPr>
          <a:lstStyle>
            <a:lvl1pPr marL="0" indent="0" algn="l">
              <a:buNone/>
              <a:defRPr sz="2000">
                <a:solidFill>
                  <a:srgbClr val="AE562C"/>
                </a:solidFill>
                <a:latin typeface="Georgia" panose="02040502050405020303" pitchFamily="18" charset="0"/>
              </a:defRPr>
            </a:lvl1pPr>
          </a:lstStyle>
          <a:p>
            <a:pPr lvl="0"/>
            <a:r>
              <a:rPr lang="en-US" dirty="0"/>
              <a:t>X</a:t>
            </a:r>
          </a:p>
        </p:txBody>
      </p:sp>
      <p:sp>
        <p:nvSpPr>
          <p:cNvPr id="53" name="Text Field 1">
            <a:extLst>
              <a:ext uri="{FF2B5EF4-FFF2-40B4-BE49-F238E27FC236}">
                <a16:creationId xmlns:a16="http://schemas.microsoft.com/office/drawing/2014/main" id="{655D94AF-400D-4994-875A-1C0056A5F775}"/>
              </a:ext>
            </a:extLst>
          </p:cNvPr>
          <p:cNvSpPr>
            <a:spLocks noGrp="1"/>
          </p:cNvSpPr>
          <p:nvPr>
            <p:ph type="body" idx="1"/>
          </p:nvPr>
        </p:nvSpPr>
        <p:spPr>
          <a:xfrm>
            <a:off x="1371411" y="1797991"/>
            <a:ext cx="4471605"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Tab" panose="020B0503020204020204" pitchFamily="34" charset="0"/>
                <a:ea typeface="Oracle Sans Tab" panose="020B0503020204020204" pitchFamily="34" charset="0"/>
                <a:cs typeface="Oracle Sans Tab"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51" name="Number 2">
            <a:extLst>
              <a:ext uri="{FF2B5EF4-FFF2-40B4-BE49-F238E27FC236}">
                <a16:creationId xmlns:a16="http://schemas.microsoft.com/office/drawing/2014/main" id="{35383DED-C8B0-465B-9DDE-C7CB824D7A8B}"/>
              </a:ext>
            </a:extLst>
          </p:cNvPr>
          <p:cNvSpPr>
            <a:spLocks noGrp="1"/>
          </p:cNvSpPr>
          <p:nvPr>
            <p:ph type="body" sz="quarter" idx="11" hasCustomPrompt="1"/>
          </p:nvPr>
        </p:nvSpPr>
        <p:spPr>
          <a:xfrm>
            <a:off x="768095" y="2345834"/>
            <a:ext cx="439953" cy="395562"/>
          </a:xfrm>
          <a:prstGeom prst="rect">
            <a:avLst/>
          </a:prstGeom>
        </p:spPr>
        <p:txBody>
          <a:bodyPr wrap="none" lIns="0" rIns="0">
            <a:noAutofit/>
          </a:bodyPr>
          <a:lstStyle>
            <a:lvl1pPr marL="0" indent="0" algn="l">
              <a:buNone/>
              <a:defRPr sz="2000">
                <a:solidFill>
                  <a:srgbClr val="AE562C"/>
                </a:solidFill>
                <a:latin typeface="Georgia" panose="02040502050405020303" pitchFamily="18" charset="0"/>
              </a:defRPr>
            </a:lvl1pPr>
          </a:lstStyle>
          <a:p>
            <a:pPr lvl="0"/>
            <a:r>
              <a:rPr lang="en-US" dirty="0"/>
              <a:t>X</a:t>
            </a:r>
          </a:p>
        </p:txBody>
      </p:sp>
      <p:sp>
        <p:nvSpPr>
          <p:cNvPr id="50" name="Text Field 2">
            <a:extLst>
              <a:ext uri="{FF2B5EF4-FFF2-40B4-BE49-F238E27FC236}">
                <a16:creationId xmlns:a16="http://schemas.microsoft.com/office/drawing/2014/main" id="{27711CB0-3C40-4D23-BE62-A8AA840420E7}"/>
              </a:ext>
            </a:extLst>
          </p:cNvPr>
          <p:cNvSpPr>
            <a:spLocks noGrp="1"/>
          </p:cNvSpPr>
          <p:nvPr>
            <p:ph type="body" idx="16"/>
          </p:nvPr>
        </p:nvSpPr>
        <p:spPr>
          <a:xfrm>
            <a:off x="1371411" y="2317188"/>
            <a:ext cx="4471605"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Tab" panose="020B0503020204020204" pitchFamily="34" charset="0"/>
                <a:ea typeface="Oracle Sans Tab" panose="020B0503020204020204" pitchFamily="34" charset="0"/>
                <a:cs typeface="Oracle Sans Tab"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9" name="Number 3">
            <a:extLst>
              <a:ext uri="{FF2B5EF4-FFF2-40B4-BE49-F238E27FC236}">
                <a16:creationId xmlns:a16="http://schemas.microsoft.com/office/drawing/2014/main" id="{02470E76-0C23-49D0-BA36-BE07E5FA9FEB}"/>
              </a:ext>
            </a:extLst>
          </p:cNvPr>
          <p:cNvSpPr>
            <a:spLocks noGrp="1"/>
          </p:cNvSpPr>
          <p:nvPr>
            <p:ph type="body" sz="quarter" idx="12" hasCustomPrompt="1"/>
          </p:nvPr>
        </p:nvSpPr>
        <p:spPr>
          <a:xfrm>
            <a:off x="768095" y="2865008"/>
            <a:ext cx="439953" cy="395562"/>
          </a:xfrm>
          <a:prstGeom prst="rect">
            <a:avLst/>
          </a:prstGeom>
        </p:spPr>
        <p:txBody>
          <a:bodyPr wrap="none" lIns="0" rIns="0">
            <a:noAutofit/>
          </a:bodyPr>
          <a:lstStyle>
            <a:lvl1pPr marL="0" indent="0" algn="l">
              <a:buNone/>
              <a:defRPr sz="2000">
                <a:solidFill>
                  <a:srgbClr val="AE562C"/>
                </a:solidFill>
                <a:latin typeface="Georgia" panose="02040502050405020303" pitchFamily="18" charset="0"/>
              </a:defRPr>
            </a:lvl1pPr>
          </a:lstStyle>
          <a:p>
            <a:pPr lvl="0"/>
            <a:r>
              <a:rPr lang="en-US" dirty="0"/>
              <a:t>X</a:t>
            </a:r>
          </a:p>
        </p:txBody>
      </p:sp>
      <p:sp>
        <p:nvSpPr>
          <p:cNvPr id="48" name="Text Field 3">
            <a:extLst>
              <a:ext uri="{FF2B5EF4-FFF2-40B4-BE49-F238E27FC236}">
                <a16:creationId xmlns:a16="http://schemas.microsoft.com/office/drawing/2014/main" id="{C2034A07-C8E9-462F-810A-359D5C5CE8EF}"/>
              </a:ext>
            </a:extLst>
          </p:cNvPr>
          <p:cNvSpPr>
            <a:spLocks noGrp="1"/>
          </p:cNvSpPr>
          <p:nvPr>
            <p:ph type="body" idx="17"/>
          </p:nvPr>
        </p:nvSpPr>
        <p:spPr>
          <a:xfrm>
            <a:off x="1371411" y="2836385"/>
            <a:ext cx="4471605"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Tab" panose="020B0503020204020204" pitchFamily="34" charset="0"/>
                <a:ea typeface="Oracle Sans Tab" panose="020B0503020204020204" pitchFamily="34" charset="0"/>
                <a:cs typeface="Oracle Sans Tab"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7" name="Number 4">
            <a:extLst>
              <a:ext uri="{FF2B5EF4-FFF2-40B4-BE49-F238E27FC236}">
                <a16:creationId xmlns:a16="http://schemas.microsoft.com/office/drawing/2014/main" id="{71F5EBB5-D713-44E4-ACEB-13D0E36B5F42}"/>
              </a:ext>
            </a:extLst>
          </p:cNvPr>
          <p:cNvSpPr>
            <a:spLocks noGrp="1"/>
          </p:cNvSpPr>
          <p:nvPr>
            <p:ph type="body" sz="quarter" idx="13" hasCustomPrompt="1"/>
          </p:nvPr>
        </p:nvSpPr>
        <p:spPr>
          <a:xfrm>
            <a:off x="768095" y="3384182"/>
            <a:ext cx="439953" cy="395562"/>
          </a:xfrm>
          <a:prstGeom prst="rect">
            <a:avLst/>
          </a:prstGeom>
        </p:spPr>
        <p:txBody>
          <a:bodyPr wrap="none" lIns="0" rIns="0">
            <a:noAutofit/>
          </a:bodyPr>
          <a:lstStyle>
            <a:lvl1pPr marL="0" indent="0" algn="l">
              <a:buNone/>
              <a:defRPr sz="2000">
                <a:solidFill>
                  <a:srgbClr val="AE562C"/>
                </a:solidFill>
                <a:latin typeface="Georgia" panose="02040502050405020303" pitchFamily="18" charset="0"/>
              </a:defRPr>
            </a:lvl1pPr>
          </a:lstStyle>
          <a:p>
            <a:pPr lvl="0"/>
            <a:r>
              <a:rPr lang="en-US" dirty="0"/>
              <a:t>X</a:t>
            </a:r>
          </a:p>
        </p:txBody>
      </p:sp>
      <p:sp>
        <p:nvSpPr>
          <p:cNvPr id="44" name="Text Field 4">
            <a:extLst>
              <a:ext uri="{FF2B5EF4-FFF2-40B4-BE49-F238E27FC236}">
                <a16:creationId xmlns:a16="http://schemas.microsoft.com/office/drawing/2014/main" id="{7FF45397-7298-41DD-955D-0DD502FE9C34}"/>
              </a:ext>
            </a:extLst>
          </p:cNvPr>
          <p:cNvSpPr>
            <a:spLocks noGrp="1"/>
          </p:cNvSpPr>
          <p:nvPr>
            <p:ph type="body" idx="18"/>
          </p:nvPr>
        </p:nvSpPr>
        <p:spPr>
          <a:xfrm>
            <a:off x="1371411" y="3355582"/>
            <a:ext cx="4471605"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Tab" panose="020B0503020204020204" pitchFamily="34" charset="0"/>
                <a:ea typeface="Oracle Sans Tab" panose="020B0503020204020204" pitchFamily="34" charset="0"/>
                <a:cs typeface="Oracle Sans Tab"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33" name="Number 5">
            <a:extLst>
              <a:ext uri="{FF2B5EF4-FFF2-40B4-BE49-F238E27FC236}">
                <a16:creationId xmlns:a16="http://schemas.microsoft.com/office/drawing/2014/main" id="{75B20835-957E-4C1F-806C-EC0CBAEB1225}"/>
              </a:ext>
            </a:extLst>
          </p:cNvPr>
          <p:cNvSpPr>
            <a:spLocks noGrp="1"/>
          </p:cNvSpPr>
          <p:nvPr>
            <p:ph type="body" sz="quarter" idx="14" hasCustomPrompt="1"/>
          </p:nvPr>
        </p:nvSpPr>
        <p:spPr>
          <a:xfrm>
            <a:off x="768095" y="3903354"/>
            <a:ext cx="439953" cy="395562"/>
          </a:xfrm>
          <a:prstGeom prst="rect">
            <a:avLst/>
          </a:prstGeom>
        </p:spPr>
        <p:txBody>
          <a:bodyPr wrap="none" lIns="0" rIns="0">
            <a:noAutofit/>
          </a:bodyPr>
          <a:lstStyle>
            <a:lvl1pPr marL="0" indent="0" algn="l">
              <a:buNone/>
              <a:defRPr sz="2000">
                <a:solidFill>
                  <a:srgbClr val="AE562C"/>
                </a:solidFill>
                <a:latin typeface="Georgia" panose="02040502050405020303" pitchFamily="18" charset="0"/>
              </a:defRPr>
            </a:lvl1pPr>
          </a:lstStyle>
          <a:p>
            <a:pPr lvl="0"/>
            <a:r>
              <a:rPr lang="en-US" dirty="0"/>
              <a:t>X</a:t>
            </a:r>
          </a:p>
        </p:txBody>
      </p:sp>
      <p:sp>
        <p:nvSpPr>
          <p:cNvPr id="32" name="Text Field 5">
            <a:extLst>
              <a:ext uri="{FF2B5EF4-FFF2-40B4-BE49-F238E27FC236}">
                <a16:creationId xmlns:a16="http://schemas.microsoft.com/office/drawing/2014/main" id="{0B149484-9996-4B68-98FC-C3170038CD9E}"/>
              </a:ext>
            </a:extLst>
          </p:cNvPr>
          <p:cNvSpPr>
            <a:spLocks noGrp="1"/>
          </p:cNvSpPr>
          <p:nvPr>
            <p:ph type="body" idx="19"/>
          </p:nvPr>
        </p:nvSpPr>
        <p:spPr>
          <a:xfrm>
            <a:off x="1371411" y="3874779"/>
            <a:ext cx="4471605"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Tab" panose="020B0503020204020204" pitchFamily="34" charset="0"/>
                <a:ea typeface="Oracle Sans Tab" panose="020B0503020204020204" pitchFamily="34" charset="0"/>
                <a:cs typeface="Oracle Sans Tab"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cxnSp>
        <p:nvCxnSpPr>
          <p:cNvPr id="27" name="Column Divider 1" descr="Column Divider">
            <a:extLst>
              <a:ext uri="{FF2B5EF4-FFF2-40B4-BE49-F238E27FC236}">
                <a16:creationId xmlns:a16="http://schemas.microsoft.com/office/drawing/2014/main" id="{90C130B8-DB30-A047-8311-FCD7EEDF456C}"/>
              </a:ext>
            </a:extLst>
          </p:cNvPr>
          <p:cNvCxnSpPr>
            <a:cxnSpLocks/>
          </p:cNvCxnSpPr>
          <p:nvPr userDrawn="1"/>
        </p:nvCxnSpPr>
        <p:spPr>
          <a:xfrm>
            <a:off x="6096002" y="1877693"/>
            <a:ext cx="0" cy="4229420"/>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64" name="Number 6">
            <a:extLst>
              <a:ext uri="{FF2B5EF4-FFF2-40B4-BE49-F238E27FC236}">
                <a16:creationId xmlns:a16="http://schemas.microsoft.com/office/drawing/2014/main" id="{961425D8-6815-4587-9976-6D1208DA9974}"/>
              </a:ext>
            </a:extLst>
          </p:cNvPr>
          <p:cNvSpPr>
            <a:spLocks noGrp="1"/>
          </p:cNvSpPr>
          <p:nvPr>
            <p:ph type="body" sz="quarter" idx="42" hasCustomPrompt="1"/>
          </p:nvPr>
        </p:nvSpPr>
        <p:spPr>
          <a:xfrm>
            <a:off x="6343873" y="1826660"/>
            <a:ext cx="439953" cy="395562"/>
          </a:xfrm>
          <a:prstGeom prst="rect">
            <a:avLst/>
          </a:prstGeom>
        </p:spPr>
        <p:txBody>
          <a:bodyPr wrap="none" lIns="0" rIns="0">
            <a:noAutofit/>
          </a:bodyPr>
          <a:lstStyle>
            <a:lvl1pPr marL="0" indent="0" algn="l">
              <a:buNone/>
              <a:defRPr sz="2000">
                <a:solidFill>
                  <a:srgbClr val="AE562C"/>
                </a:solidFill>
                <a:latin typeface="Georgia" panose="02040502050405020303" pitchFamily="18" charset="0"/>
              </a:defRPr>
            </a:lvl1pPr>
          </a:lstStyle>
          <a:p>
            <a:pPr lvl="0"/>
            <a:r>
              <a:rPr lang="en-US" dirty="0"/>
              <a:t>X</a:t>
            </a:r>
          </a:p>
        </p:txBody>
      </p:sp>
      <p:sp>
        <p:nvSpPr>
          <p:cNvPr id="63" name="Text Field 6">
            <a:extLst>
              <a:ext uri="{FF2B5EF4-FFF2-40B4-BE49-F238E27FC236}">
                <a16:creationId xmlns:a16="http://schemas.microsoft.com/office/drawing/2014/main" id="{AF5C72CF-3497-42F0-B696-100A118E361F}"/>
              </a:ext>
            </a:extLst>
          </p:cNvPr>
          <p:cNvSpPr>
            <a:spLocks noGrp="1"/>
          </p:cNvSpPr>
          <p:nvPr>
            <p:ph type="body" idx="41"/>
          </p:nvPr>
        </p:nvSpPr>
        <p:spPr>
          <a:xfrm>
            <a:off x="6947189" y="1797991"/>
            <a:ext cx="4471605"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Tab" panose="020B0503020204020204" pitchFamily="34" charset="0"/>
                <a:ea typeface="Oracle Sans Tab" panose="020B0503020204020204" pitchFamily="34" charset="0"/>
                <a:cs typeface="Oracle Sans Tab"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62" name="Number 7">
            <a:extLst>
              <a:ext uri="{FF2B5EF4-FFF2-40B4-BE49-F238E27FC236}">
                <a16:creationId xmlns:a16="http://schemas.microsoft.com/office/drawing/2014/main" id="{1749E72C-4310-4083-831D-CD4C397FF595}"/>
              </a:ext>
            </a:extLst>
          </p:cNvPr>
          <p:cNvSpPr>
            <a:spLocks noGrp="1"/>
          </p:cNvSpPr>
          <p:nvPr>
            <p:ph type="body" sz="quarter" idx="40" hasCustomPrompt="1"/>
          </p:nvPr>
        </p:nvSpPr>
        <p:spPr>
          <a:xfrm>
            <a:off x="6343873" y="2345834"/>
            <a:ext cx="439953" cy="395562"/>
          </a:xfrm>
          <a:prstGeom prst="rect">
            <a:avLst/>
          </a:prstGeom>
        </p:spPr>
        <p:txBody>
          <a:bodyPr wrap="none" lIns="0" rIns="0">
            <a:noAutofit/>
          </a:bodyPr>
          <a:lstStyle>
            <a:lvl1pPr marL="0" indent="0" algn="l">
              <a:buNone/>
              <a:defRPr sz="2000">
                <a:solidFill>
                  <a:srgbClr val="AE562C"/>
                </a:solidFill>
                <a:latin typeface="Georgia" panose="02040502050405020303" pitchFamily="18" charset="0"/>
              </a:defRPr>
            </a:lvl1pPr>
          </a:lstStyle>
          <a:p>
            <a:pPr lvl="0"/>
            <a:r>
              <a:rPr lang="en-US" dirty="0"/>
              <a:t>X</a:t>
            </a:r>
          </a:p>
        </p:txBody>
      </p:sp>
      <p:sp>
        <p:nvSpPr>
          <p:cNvPr id="61" name="Text Field 7">
            <a:extLst>
              <a:ext uri="{FF2B5EF4-FFF2-40B4-BE49-F238E27FC236}">
                <a16:creationId xmlns:a16="http://schemas.microsoft.com/office/drawing/2014/main" id="{C9AEDB33-BAFE-47D8-A123-46CA40447186}"/>
              </a:ext>
            </a:extLst>
          </p:cNvPr>
          <p:cNvSpPr>
            <a:spLocks noGrp="1"/>
          </p:cNvSpPr>
          <p:nvPr>
            <p:ph type="body" idx="39"/>
          </p:nvPr>
        </p:nvSpPr>
        <p:spPr>
          <a:xfrm>
            <a:off x="6947189" y="2317188"/>
            <a:ext cx="4471605"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Tab" panose="020B0503020204020204" pitchFamily="34" charset="0"/>
                <a:ea typeface="Oracle Sans Tab" panose="020B0503020204020204" pitchFamily="34" charset="0"/>
                <a:cs typeface="Oracle Sans Tab"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60" name="Number 8">
            <a:extLst>
              <a:ext uri="{FF2B5EF4-FFF2-40B4-BE49-F238E27FC236}">
                <a16:creationId xmlns:a16="http://schemas.microsoft.com/office/drawing/2014/main" id="{46F755AF-9108-4170-81F7-B6F8E3C68ED1}"/>
              </a:ext>
            </a:extLst>
          </p:cNvPr>
          <p:cNvSpPr>
            <a:spLocks noGrp="1"/>
          </p:cNvSpPr>
          <p:nvPr>
            <p:ph type="body" sz="quarter" idx="38" hasCustomPrompt="1"/>
          </p:nvPr>
        </p:nvSpPr>
        <p:spPr>
          <a:xfrm>
            <a:off x="6343873" y="2865008"/>
            <a:ext cx="439953" cy="395562"/>
          </a:xfrm>
          <a:prstGeom prst="rect">
            <a:avLst/>
          </a:prstGeom>
        </p:spPr>
        <p:txBody>
          <a:bodyPr wrap="none" lIns="0" rIns="0">
            <a:noAutofit/>
          </a:bodyPr>
          <a:lstStyle>
            <a:lvl1pPr marL="0" indent="0" algn="l">
              <a:buNone/>
              <a:defRPr sz="2000">
                <a:solidFill>
                  <a:srgbClr val="AE562C"/>
                </a:solidFill>
                <a:latin typeface="Georgia" panose="02040502050405020303" pitchFamily="18" charset="0"/>
              </a:defRPr>
            </a:lvl1pPr>
          </a:lstStyle>
          <a:p>
            <a:pPr lvl="0"/>
            <a:r>
              <a:rPr lang="en-US" dirty="0"/>
              <a:t>X</a:t>
            </a:r>
          </a:p>
        </p:txBody>
      </p:sp>
      <p:sp>
        <p:nvSpPr>
          <p:cNvPr id="59" name="Text Field 8">
            <a:extLst>
              <a:ext uri="{FF2B5EF4-FFF2-40B4-BE49-F238E27FC236}">
                <a16:creationId xmlns:a16="http://schemas.microsoft.com/office/drawing/2014/main" id="{0B77A7F7-398C-4BA3-90E4-80A4FFCBB706}"/>
              </a:ext>
            </a:extLst>
          </p:cNvPr>
          <p:cNvSpPr>
            <a:spLocks noGrp="1"/>
          </p:cNvSpPr>
          <p:nvPr>
            <p:ph type="body" idx="37"/>
          </p:nvPr>
        </p:nvSpPr>
        <p:spPr>
          <a:xfrm>
            <a:off x="6947189" y="2836385"/>
            <a:ext cx="4471605"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Tab" panose="020B0503020204020204" pitchFamily="34" charset="0"/>
                <a:ea typeface="Oracle Sans Tab" panose="020B0503020204020204" pitchFamily="34" charset="0"/>
                <a:cs typeface="Oracle Sans Tab"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58" name="Number 9">
            <a:extLst>
              <a:ext uri="{FF2B5EF4-FFF2-40B4-BE49-F238E27FC236}">
                <a16:creationId xmlns:a16="http://schemas.microsoft.com/office/drawing/2014/main" id="{D4B1E079-A71B-4A9C-8EFE-2DF8AA35CAC7}"/>
              </a:ext>
            </a:extLst>
          </p:cNvPr>
          <p:cNvSpPr>
            <a:spLocks noGrp="1"/>
          </p:cNvSpPr>
          <p:nvPr>
            <p:ph type="body" sz="quarter" idx="36" hasCustomPrompt="1"/>
          </p:nvPr>
        </p:nvSpPr>
        <p:spPr>
          <a:xfrm>
            <a:off x="6343873" y="3384182"/>
            <a:ext cx="439953" cy="395562"/>
          </a:xfrm>
          <a:prstGeom prst="rect">
            <a:avLst/>
          </a:prstGeom>
        </p:spPr>
        <p:txBody>
          <a:bodyPr wrap="none" lIns="0" rIns="0">
            <a:noAutofit/>
          </a:bodyPr>
          <a:lstStyle>
            <a:lvl1pPr marL="0" indent="0" algn="l">
              <a:buNone/>
              <a:defRPr sz="2000">
                <a:solidFill>
                  <a:srgbClr val="AE562C"/>
                </a:solidFill>
                <a:latin typeface="Georgia" panose="02040502050405020303" pitchFamily="18" charset="0"/>
              </a:defRPr>
            </a:lvl1pPr>
          </a:lstStyle>
          <a:p>
            <a:pPr lvl="0"/>
            <a:r>
              <a:rPr lang="en-US" dirty="0"/>
              <a:t>X</a:t>
            </a:r>
          </a:p>
        </p:txBody>
      </p:sp>
      <p:sp>
        <p:nvSpPr>
          <p:cNvPr id="57" name="Text Field 9">
            <a:extLst>
              <a:ext uri="{FF2B5EF4-FFF2-40B4-BE49-F238E27FC236}">
                <a16:creationId xmlns:a16="http://schemas.microsoft.com/office/drawing/2014/main" id="{237213B4-DB0C-459E-B74E-248865DB7F77}"/>
              </a:ext>
            </a:extLst>
          </p:cNvPr>
          <p:cNvSpPr>
            <a:spLocks noGrp="1"/>
          </p:cNvSpPr>
          <p:nvPr>
            <p:ph type="body" idx="35"/>
          </p:nvPr>
        </p:nvSpPr>
        <p:spPr>
          <a:xfrm>
            <a:off x="6947189" y="3355582"/>
            <a:ext cx="4471605"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Tab" panose="020B0503020204020204" pitchFamily="34" charset="0"/>
                <a:ea typeface="Oracle Sans Tab" panose="020B0503020204020204" pitchFamily="34" charset="0"/>
                <a:cs typeface="Oracle Sans Tab"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56" name="Number 10">
            <a:extLst>
              <a:ext uri="{FF2B5EF4-FFF2-40B4-BE49-F238E27FC236}">
                <a16:creationId xmlns:a16="http://schemas.microsoft.com/office/drawing/2014/main" id="{BFE89EAD-AD1A-4EF1-B013-71447971D3D8}"/>
              </a:ext>
            </a:extLst>
          </p:cNvPr>
          <p:cNvSpPr>
            <a:spLocks noGrp="1"/>
          </p:cNvSpPr>
          <p:nvPr>
            <p:ph type="body" sz="quarter" idx="34" hasCustomPrompt="1"/>
          </p:nvPr>
        </p:nvSpPr>
        <p:spPr>
          <a:xfrm>
            <a:off x="6343873" y="3903354"/>
            <a:ext cx="439953" cy="395562"/>
          </a:xfrm>
          <a:prstGeom prst="rect">
            <a:avLst/>
          </a:prstGeom>
        </p:spPr>
        <p:txBody>
          <a:bodyPr wrap="none" lIns="0" rIns="0">
            <a:noAutofit/>
          </a:bodyPr>
          <a:lstStyle>
            <a:lvl1pPr marL="0" indent="0" algn="l">
              <a:buNone/>
              <a:defRPr sz="2000">
                <a:solidFill>
                  <a:srgbClr val="AE562C"/>
                </a:solidFill>
                <a:latin typeface="Georgia" panose="02040502050405020303" pitchFamily="18" charset="0"/>
              </a:defRPr>
            </a:lvl1pPr>
          </a:lstStyle>
          <a:p>
            <a:pPr lvl="0"/>
            <a:r>
              <a:rPr lang="en-US" dirty="0"/>
              <a:t>X</a:t>
            </a:r>
          </a:p>
        </p:txBody>
      </p:sp>
      <p:sp>
        <p:nvSpPr>
          <p:cNvPr id="55" name="Text Field 10">
            <a:extLst>
              <a:ext uri="{FF2B5EF4-FFF2-40B4-BE49-F238E27FC236}">
                <a16:creationId xmlns:a16="http://schemas.microsoft.com/office/drawing/2014/main" id="{4630594D-B915-4DBC-8632-EC1246600ABF}"/>
              </a:ext>
            </a:extLst>
          </p:cNvPr>
          <p:cNvSpPr>
            <a:spLocks noGrp="1"/>
          </p:cNvSpPr>
          <p:nvPr>
            <p:ph type="body" idx="33"/>
          </p:nvPr>
        </p:nvSpPr>
        <p:spPr>
          <a:xfrm>
            <a:off x="6947189" y="3874779"/>
            <a:ext cx="4471605"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Tab" panose="020B0503020204020204" pitchFamily="34" charset="0"/>
                <a:ea typeface="Oracle Sans Tab" panose="020B0503020204020204" pitchFamily="34" charset="0"/>
                <a:cs typeface="Oracle Sans Tab"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31" name="Slide Number">
            <a:extLst>
              <a:ext uri="{FF2B5EF4-FFF2-40B4-BE49-F238E27FC236}">
                <a16:creationId xmlns:a16="http://schemas.microsoft.com/office/drawing/2014/main" id="{CC5C0CA0-2B8A-9F4E-A261-9C8E089C7C65}"/>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45" name="Footer">
            <a:extLst>
              <a:ext uri="{FF2B5EF4-FFF2-40B4-BE49-F238E27FC236}">
                <a16:creationId xmlns:a16="http://schemas.microsoft.com/office/drawing/2014/main" id="{6437C572-88B3-0F48-9AC6-404CE959FA05}"/>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a:t>Copyright © 2020, Oracle and/or its affiliates  |  Internal</a:t>
            </a:r>
            <a:endParaRPr lang="en-US" dirty="0"/>
          </a:p>
        </p:txBody>
      </p:sp>
      <p:sp>
        <p:nvSpPr>
          <p:cNvPr id="2" name="Date">
            <a:extLst>
              <a:ext uri="{FF2B5EF4-FFF2-40B4-BE49-F238E27FC236}">
                <a16:creationId xmlns:a16="http://schemas.microsoft.com/office/drawing/2014/main" id="{A9E149D3-5089-469A-B708-4FA53D22FB49}"/>
              </a:ext>
            </a:extLst>
          </p:cNvPr>
          <p:cNvSpPr>
            <a:spLocks noGrp="1"/>
          </p:cNvSpPr>
          <p:nvPr>
            <p:ph type="dt" sz="half" idx="32"/>
          </p:nvPr>
        </p:nvSpPr>
        <p:spPr/>
        <p:txBody>
          <a:bodyPr/>
          <a:lstStyle/>
          <a:p>
            <a:r>
              <a:rPr lang="en-US"/>
              <a:t>[Date]</a:t>
            </a:r>
            <a:endParaRPr lang="en-US" dirty="0"/>
          </a:p>
        </p:txBody>
      </p:sp>
    </p:spTree>
    <p:extLst>
      <p:ext uri="{BB962C8B-B14F-4D97-AF65-F5344CB8AC3E}">
        <p14:creationId xmlns:p14="http://schemas.microsoft.com/office/powerpoint/2010/main" val="2719182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Dark - Numbered Outline 2 Column">
    <p:bg>
      <p:bgRef idx="1001">
        <a:schemeClr val="bg1"/>
      </p:bgRef>
    </p:bg>
    <p:spTree>
      <p:nvGrpSpPr>
        <p:cNvPr id="1" name=""/>
        <p:cNvGrpSpPr/>
        <p:nvPr/>
      </p:nvGrpSpPr>
      <p:grpSpPr>
        <a:xfrm>
          <a:off x="0" y="0"/>
          <a:ext cx="0" cy="0"/>
          <a:chOff x="0" y="0"/>
          <a:chExt cx="0" cy="0"/>
        </a:xfrm>
      </p:grpSpPr>
      <p:pic>
        <p:nvPicPr>
          <p:cNvPr id="29" name="Cloud">
            <a:extLst>
              <a:ext uri="{FF2B5EF4-FFF2-40B4-BE49-F238E27FC236}">
                <a16:creationId xmlns:a16="http://schemas.microsoft.com/office/drawing/2014/main" id="{1FEF353B-5E69-46CC-99C9-51F3C1151FCA}"/>
              </a:ext>
              <a:ext uri="{C183D7F6-B498-43B3-948B-1728B52AA6E4}">
                <adec:decorative xmlns:adec="http://schemas.microsoft.com/office/drawing/2017/decorative" val="1"/>
              </a:ext>
            </a:extLst>
          </p:cNvPr>
          <p:cNvPicPr>
            <a:picLocks noChangeAspect="1"/>
          </p:cNvPicPr>
          <p:nvPr userDrawn="1"/>
        </p:nvPicPr>
        <p:blipFill rotWithShape="1">
          <a:blip r:embed="rId2">
            <a:alphaModFix amt="80000"/>
            <a:extLst>
              <a:ext uri="{28A0092B-C50C-407E-A947-70E740481C1C}">
                <a14:useLocalDpi xmlns:a14="http://schemas.microsoft.com/office/drawing/2010/main" val="0"/>
              </a:ext>
            </a:extLst>
          </a:blip>
          <a:srcRect t="25032" b="23141"/>
          <a:stretch/>
        </p:blipFill>
        <p:spPr bwMode="invGray">
          <a:xfrm>
            <a:off x="5552282" y="4422526"/>
            <a:ext cx="6133750" cy="1684587"/>
          </a:xfrm>
          <a:prstGeom prst="rect">
            <a:avLst/>
          </a:prstGeom>
        </p:spPr>
      </p:pic>
      <p:sp>
        <p:nvSpPr>
          <p:cNvPr id="6" name="Title">
            <a:extLst>
              <a:ext uri="{FF2B5EF4-FFF2-40B4-BE49-F238E27FC236}">
                <a16:creationId xmlns:a16="http://schemas.microsoft.com/office/drawing/2014/main" id="{1DD53858-20BD-4E5C-A284-6E6B9C2D6720}"/>
              </a:ext>
            </a:extLst>
          </p:cNvPr>
          <p:cNvSpPr>
            <a:spLocks noGrp="1"/>
          </p:cNvSpPr>
          <p:nvPr>
            <p:ph type="title" hasCustomPrompt="1"/>
          </p:nvPr>
        </p:nvSpPr>
        <p:spPr/>
        <p:txBody>
          <a:bodyPr/>
          <a:lstStyle>
            <a:lvl1pPr>
              <a:defRPr/>
            </a:lvl1pPr>
          </a:lstStyle>
          <a:p>
            <a:r>
              <a:rPr lang="en-US" dirty="0"/>
              <a:t>Title</a:t>
            </a:r>
          </a:p>
        </p:txBody>
      </p:sp>
      <p:sp>
        <p:nvSpPr>
          <p:cNvPr id="54" name="Number 1">
            <a:extLst>
              <a:ext uri="{FF2B5EF4-FFF2-40B4-BE49-F238E27FC236}">
                <a16:creationId xmlns:a16="http://schemas.microsoft.com/office/drawing/2014/main" id="{5C328C39-8523-4FF1-9AF1-74711C087603}"/>
              </a:ext>
            </a:extLst>
          </p:cNvPr>
          <p:cNvSpPr>
            <a:spLocks noGrp="1"/>
          </p:cNvSpPr>
          <p:nvPr>
            <p:ph type="body" sz="quarter" idx="10" hasCustomPrompt="1"/>
          </p:nvPr>
        </p:nvSpPr>
        <p:spPr>
          <a:xfrm>
            <a:off x="768095" y="1826660"/>
            <a:ext cx="439953" cy="395562"/>
          </a:xfrm>
          <a:prstGeom prst="rect">
            <a:avLst/>
          </a:prstGeom>
        </p:spPr>
        <p:txBody>
          <a:bodyPr wrap="none" lIns="0" rIns="0">
            <a:noAutofit/>
          </a:bodyPr>
          <a:lstStyle>
            <a:lvl1pPr marL="0" indent="0" algn="l">
              <a:buNone/>
              <a:defRPr sz="2000">
                <a:solidFill>
                  <a:srgbClr val="759C6C"/>
                </a:solidFill>
                <a:latin typeface="Georgia" panose="02040502050405020303" pitchFamily="18" charset="0"/>
              </a:defRPr>
            </a:lvl1pPr>
          </a:lstStyle>
          <a:p>
            <a:pPr lvl="0"/>
            <a:r>
              <a:rPr lang="en-US" dirty="0"/>
              <a:t>X</a:t>
            </a:r>
          </a:p>
        </p:txBody>
      </p:sp>
      <p:sp>
        <p:nvSpPr>
          <p:cNvPr id="53" name="Text Field 1">
            <a:extLst>
              <a:ext uri="{FF2B5EF4-FFF2-40B4-BE49-F238E27FC236}">
                <a16:creationId xmlns:a16="http://schemas.microsoft.com/office/drawing/2014/main" id="{655D94AF-400D-4994-875A-1C0056A5F775}"/>
              </a:ext>
            </a:extLst>
          </p:cNvPr>
          <p:cNvSpPr>
            <a:spLocks noGrp="1"/>
          </p:cNvSpPr>
          <p:nvPr>
            <p:ph type="body" idx="1"/>
          </p:nvPr>
        </p:nvSpPr>
        <p:spPr>
          <a:xfrm>
            <a:off x="1371411" y="1797991"/>
            <a:ext cx="4471605"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Tab" panose="020B0503020204020204" pitchFamily="34" charset="0"/>
                <a:ea typeface="Oracle Sans Tab" panose="020B0503020204020204" pitchFamily="34" charset="0"/>
                <a:cs typeface="Oracle Sans Tab"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51" name="Number 2">
            <a:extLst>
              <a:ext uri="{FF2B5EF4-FFF2-40B4-BE49-F238E27FC236}">
                <a16:creationId xmlns:a16="http://schemas.microsoft.com/office/drawing/2014/main" id="{35383DED-C8B0-465B-9DDE-C7CB824D7A8B}"/>
              </a:ext>
            </a:extLst>
          </p:cNvPr>
          <p:cNvSpPr>
            <a:spLocks noGrp="1"/>
          </p:cNvSpPr>
          <p:nvPr>
            <p:ph type="body" sz="quarter" idx="11" hasCustomPrompt="1"/>
          </p:nvPr>
        </p:nvSpPr>
        <p:spPr>
          <a:xfrm>
            <a:off x="768095" y="2345834"/>
            <a:ext cx="439953" cy="395562"/>
          </a:xfrm>
          <a:prstGeom prst="rect">
            <a:avLst/>
          </a:prstGeom>
        </p:spPr>
        <p:txBody>
          <a:bodyPr wrap="none" lIns="0" rIns="0">
            <a:noAutofit/>
          </a:bodyPr>
          <a:lstStyle>
            <a:lvl1pPr marL="0" indent="0" algn="l">
              <a:buNone/>
              <a:defRPr sz="2000">
                <a:solidFill>
                  <a:srgbClr val="759C6C"/>
                </a:solidFill>
                <a:latin typeface="Georgia" panose="02040502050405020303" pitchFamily="18" charset="0"/>
              </a:defRPr>
            </a:lvl1pPr>
          </a:lstStyle>
          <a:p>
            <a:pPr lvl="0"/>
            <a:r>
              <a:rPr lang="en-US" dirty="0"/>
              <a:t>X</a:t>
            </a:r>
          </a:p>
        </p:txBody>
      </p:sp>
      <p:sp>
        <p:nvSpPr>
          <p:cNvPr id="50" name="Text Field 2">
            <a:extLst>
              <a:ext uri="{FF2B5EF4-FFF2-40B4-BE49-F238E27FC236}">
                <a16:creationId xmlns:a16="http://schemas.microsoft.com/office/drawing/2014/main" id="{27711CB0-3C40-4D23-BE62-A8AA840420E7}"/>
              </a:ext>
            </a:extLst>
          </p:cNvPr>
          <p:cNvSpPr>
            <a:spLocks noGrp="1"/>
          </p:cNvSpPr>
          <p:nvPr>
            <p:ph type="body" idx="16"/>
          </p:nvPr>
        </p:nvSpPr>
        <p:spPr>
          <a:xfrm>
            <a:off x="1371411" y="2317188"/>
            <a:ext cx="4471605"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Tab" panose="020B0503020204020204" pitchFamily="34" charset="0"/>
                <a:ea typeface="Oracle Sans Tab" panose="020B0503020204020204" pitchFamily="34" charset="0"/>
                <a:cs typeface="Oracle Sans Tab"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9" name="Number 3">
            <a:extLst>
              <a:ext uri="{FF2B5EF4-FFF2-40B4-BE49-F238E27FC236}">
                <a16:creationId xmlns:a16="http://schemas.microsoft.com/office/drawing/2014/main" id="{02470E76-0C23-49D0-BA36-BE07E5FA9FEB}"/>
              </a:ext>
            </a:extLst>
          </p:cNvPr>
          <p:cNvSpPr>
            <a:spLocks noGrp="1"/>
          </p:cNvSpPr>
          <p:nvPr>
            <p:ph type="body" sz="quarter" idx="12" hasCustomPrompt="1"/>
          </p:nvPr>
        </p:nvSpPr>
        <p:spPr>
          <a:xfrm>
            <a:off x="768095" y="2865008"/>
            <a:ext cx="439953" cy="395562"/>
          </a:xfrm>
          <a:prstGeom prst="rect">
            <a:avLst/>
          </a:prstGeom>
        </p:spPr>
        <p:txBody>
          <a:bodyPr wrap="none" lIns="0" rIns="0">
            <a:noAutofit/>
          </a:bodyPr>
          <a:lstStyle>
            <a:lvl1pPr marL="0" indent="0" algn="l">
              <a:buNone/>
              <a:defRPr sz="2000">
                <a:solidFill>
                  <a:srgbClr val="759C6C"/>
                </a:solidFill>
                <a:latin typeface="Georgia" panose="02040502050405020303" pitchFamily="18" charset="0"/>
              </a:defRPr>
            </a:lvl1pPr>
          </a:lstStyle>
          <a:p>
            <a:pPr lvl="0"/>
            <a:r>
              <a:rPr lang="en-US" dirty="0"/>
              <a:t>X</a:t>
            </a:r>
          </a:p>
        </p:txBody>
      </p:sp>
      <p:sp>
        <p:nvSpPr>
          <p:cNvPr id="48" name="Text Field 3">
            <a:extLst>
              <a:ext uri="{FF2B5EF4-FFF2-40B4-BE49-F238E27FC236}">
                <a16:creationId xmlns:a16="http://schemas.microsoft.com/office/drawing/2014/main" id="{C2034A07-C8E9-462F-810A-359D5C5CE8EF}"/>
              </a:ext>
            </a:extLst>
          </p:cNvPr>
          <p:cNvSpPr>
            <a:spLocks noGrp="1"/>
          </p:cNvSpPr>
          <p:nvPr>
            <p:ph type="body" idx="17"/>
          </p:nvPr>
        </p:nvSpPr>
        <p:spPr>
          <a:xfrm>
            <a:off x="1371411" y="2836385"/>
            <a:ext cx="4471605"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Tab" panose="020B0503020204020204" pitchFamily="34" charset="0"/>
                <a:ea typeface="Oracle Sans Tab" panose="020B0503020204020204" pitchFamily="34" charset="0"/>
                <a:cs typeface="Oracle Sans Tab"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7" name="Number 4">
            <a:extLst>
              <a:ext uri="{FF2B5EF4-FFF2-40B4-BE49-F238E27FC236}">
                <a16:creationId xmlns:a16="http://schemas.microsoft.com/office/drawing/2014/main" id="{71F5EBB5-D713-44E4-ACEB-13D0E36B5F42}"/>
              </a:ext>
            </a:extLst>
          </p:cNvPr>
          <p:cNvSpPr>
            <a:spLocks noGrp="1"/>
          </p:cNvSpPr>
          <p:nvPr>
            <p:ph type="body" sz="quarter" idx="13" hasCustomPrompt="1"/>
          </p:nvPr>
        </p:nvSpPr>
        <p:spPr>
          <a:xfrm>
            <a:off x="768095" y="3384182"/>
            <a:ext cx="439953" cy="395562"/>
          </a:xfrm>
          <a:prstGeom prst="rect">
            <a:avLst/>
          </a:prstGeom>
        </p:spPr>
        <p:txBody>
          <a:bodyPr wrap="none" lIns="0" rIns="0">
            <a:noAutofit/>
          </a:bodyPr>
          <a:lstStyle>
            <a:lvl1pPr marL="0" indent="0" algn="l">
              <a:buNone/>
              <a:defRPr sz="2000">
                <a:solidFill>
                  <a:srgbClr val="759C6C"/>
                </a:solidFill>
                <a:latin typeface="Georgia" panose="02040502050405020303" pitchFamily="18" charset="0"/>
              </a:defRPr>
            </a:lvl1pPr>
          </a:lstStyle>
          <a:p>
            <a:pPr lvl="0"/>
            <a:r>
              <a:rPr lang="en-US" dirty="0"/>
              <a:t>X</a:t>
            </a:r>
          </a:p>
        </p:txBody>
      </p:sp>
      <p:sp>
        <p:nvSpPr>
          <p:cNvPr id="44" name="Text Field 4">
            <a:extLst>
              <a:ext uri="{FF2B5EF4-FFF2-40B4-BE49-F238E27FC236}">
                <a16:creationId xmlns:a16="http://schemas.microsoft.com/office/drawing/2014/main" id="{7FF45397-7298-41DD-955D-0DD502FE9C34}"/>
              </a:ext>
            </a:extLst>
          </p:cNvPr>
          <p:cNvSpPr>
            <a:spLocks noGrp="1"/>
          </p:cNvSpPr>
          <p:nvPr>
            <p:ph type="body" idx="18"/>
          </p:nvPr>
        </p:nvSpPr>
        <p:spPr>
          <a:xfrm>
            <a:off x="1371411" y="3355582"/>
            <a:ext cx="4471605"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Tab" panose="020B0503020204020204" pitchFamily="34" charset="0"/>
                <a:ea typeface="Oracle Sans Tab" panose="020B0503020204020204" pitchFamily="34" charset="0"/>
                <a:cs typeface="Oracle Sans Tab"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32" name="Text Field 5">
            <a:extLst>
              <a:ext uri="{FF2B5EF4-FFF2-40B4-BE49-F238E27FC236}">
                <a16:creationId xmlns:a16="http://schemas.microsoft.com/office/drawing/2014/main" id="{0B149484-9996-4B68-98FC-C3170038CD9E}"/>
              </a:ext>
            </a:extLst>
          </p:cNvPr>
          <p:cNvSpPr>
            <a:spLocks noGrp="1"/>
          </p:cNvSpPr>
          <p:nvPr>
            <p:ph type="body" idx="19"/>
          </p:nvPr>
        </p:nvSpPr>
        <p:spPr>
          <a:xfrm>
            <a:off x="1371411" y="3874779"/>
            <a:ext cx="4471605"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Tab" panose="020B0503020204020204" pitchFamily="34" charset="0"/>
                <a:ea typeface="Oracle Sans Tab" panose="020B0503020204020204" pitchFamily="34" charset="0"/>
                <a:cs typeface="Oracle Sans Tab"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33" name="Number 5">
            <a:extLst>
              <a:ext uri="{FF2B5EF4-FFF2-40B4-BE49-F238E27FC236}">
                <a16:creationId xmlns:a16="http://schemas.microsoft.com/office/drawing/2014/main" id="{75B20835-957E-4C1F-806C-EC0CBAEB1225}"/>
              </a:ext>
            </a:extLst>
          </p:cNvPr>
          <p:cNvSpPr>
            <a:spLocks noGrp="1"/>
          </p:cNvSpPr>
          <p:nvPr>
            <p:ph type="body" sz="quarter" idx="14" hasCustomPrompt="1"/>
          </p:nvPr>
        </p:nvSpPr>
        <p:spPr>
          <a:xfrm>
            <a:off x="768095" y="3903354"/>
            <a:ext cx="439953" cy="395562"/>
          </a:xfrm>
          <a:prstGeom prst="rect">
            <a:avLst/>
          </a:prstGeom>
        </p:spPr>
        <p:txBody>
          <a:bodyPr wrap="none" lIns="0" rIns="0">
            <a:noAutofit/>
          </a:bodyPr>
          <a:lstStyle>
            <a:lvl1pPr marL="0" indent="0" algn="l">
              <a:buNone/>
              <a:defRPr sz="2000">
                <a:solidFill>
                  <a:srgbClr val="759C6C"/>
                </a:solidFill>
                <a:latin typeface="Georgia" panose="02040502050405020303" pitchFamily="18" charset="0"/>
              </a:defRPr>
            </a:lvl1pPr>
          </a:lstStyle>
          <a:p>
            <a:pPr lvl="0"/>
            <a:r>
              <a:rPr lang="en-US" dirty="0"/>
              <a:t>X</a:t>
            </a:r>
          </a:p>
        </p:txBody>
      </p:sp>
      <p:cxnSp>
        <p:nvCxnSpPr>
          <p:cNvPr id="27" name="Column Divider 1" descr="Column Divider">
            <a:extLst>
              <a:ext uri="{FF2B5EF4-FFF2-40B4-BE49-F238E27FC236}">
                <a16:creationId xmlns:a16="http://schemas.microsoft.com/office/drawing/2014/main" id="{90C130B8-DB30-A047-8311-FCD7EEDF456C}"/>
              </a:ext>
            </a:extLst>
          </p:cNvPr>
          <p:cNvCxnSpPr>
            <a:cxnSpLocks/>
          </p:cNvCxnSpPr>
          <p:nvPr userDrawn="1"/>
        </p:nvCxnSpPr>
        <p:spPr>
          <a:xfrm>
            <a:off x="6096002" y="1877693"/>
            <a:ext cx="0" cy="4229420"/>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64" name="Number 6">
            <a:extLst>
              <a:ext uri="{FF2B5EF4-FFF2-40B4-BE49-F238E27FC236}">
                <a16:creationId xmlns:a16="http://schemas.microsoft.com/office/drawing/2014/main" id="{961425D8-6815-4587-9976-6D1208DA9974}"/>
              </a:ext>
            </a:extLst>
          </p:cNvPr>
          <p:cNvSpPr>
            <a:spLocks noGrp="1"/>
          </p:cNvSpPr>
          <p:nvPr>
            <p:ph type="body" sz="quarter" idx="42" hasCustomPrompt="1"/>
          </p:nvPr>
        </p:nvSpPr>
        <p:spPr>
          <a:xfrm>
            <a:off x="6343873" y="1826660"/>
            <a:ext cx="439953" cy="395562"/>
          </a:xfrm>
          <a:prstGeom prst="rect">
            <a:avLst/>
          </a:prstGeom>
        </p:spPr>
        <p:txBody>
          <a:bodyPr wrap="none" lIns="0" rIns="0">
            <a:noAutofit/>
          </a:bodyPr>
          <a:lstStyle>
            <a:lvl1pPr marL="0" indent="0" algn="l">
              <a:buNone/>
              <a:defRPr sz="2000">
                <a:solidFill>
                  <a:srgbClr val="759C6C"/>
                </a:solidFill>
                <a:latin typeface="Georgia" panose="02040502050405020303" pitchFamily="18" charset="0"/>
              </a:defRPr>
            </a:lvl1pPr>
          </a:lstStyle>
          <a:p>
            <a:pPr lvl="0"/>
            <a:r>
              <a:rPr lang="en-US" dirty="0"/>
              <a:t>X</a:t>
            </a:r>
          </a:p>
        </p:txBody>
      </p:sp>
      <p:sp>
        <p:nvSpPr>
          <p:cNvPr id="63" name="Text Field 6">
            <a:extLst>
              <a:ext uri="{FF2B5EF4-FFF2-40B4-BE49-F238E27FC236}">
                <a16:creationId xmlns:a16="http://schemas.microsoft.com/office/drawing/2014/main" id="{AF5C72CF-3497-42F0-B696-100A118E361F}"/>
              </a:ext>
            </a:extLst>
          </p:cNvPr>
          <p:cNvSpPr>
            <a:spLocks noGrp="1"/>
          </p:cNvSpPr>
          <p:nvPr>
            <p:ph type="body" idx="41"/>
          </p:nvPr>
        </p:nvSpPr>
        <p:spPr>
          <a:xfrm>
            <a:off x="6947189" y="1797991"/>
            <a:ext cx="4471605"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Tab" panose="020B0503020204020204" pitchFamily="34" charset="0"/>
                <a:ea typeface="Oracle Sans Tab" panose="020B0503020204020204" pitchFamily="34" charset="0"/>
                <a:cs typeface="Oracle Sans Tab"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62" name="Number 7">
            <a:extLst>
              <a:ext uri="{FF2B5EF4-FFF2-40B4-BE49-F238E27FC236}">
                <a16:creationId xmlns:a16="http://schemas.microsoft.com/office/drawing/2014/main" id="{1749E72C-4310-4083-831D-CD4C397FF595}"/>
              </a:ext>
            </a:extLst>
          </p:cNvPr>
          <p:cNvSpPr>
            <a:spLocks noGrp="1"/>
          </p:cNvSpPr>
          <p:nvPr>
            <p:ph type="body" sz="quarter" idx="40" hasCustomPrompt="1"/>
          </p:nvPr>
        </p:nvSpPr>
        <p:spPr>
          <a:xfrm>
            <a:off x="6343873" y="2345834"/>
            <a:ext cx="439953" cy="395562"/>
          </a:xfrm>
          <a:prstGeom prst="rect">
            <a:avLst/>
          </a:prstGeom>
        </p:spPr>
        <p:txBody>
          <a:bodyPr wrap="none" lIns="0" rIns="0">
            <a:noAutofit/>
          </a:bodyPr>
          <a:lstStyle>
            <a:lvl1pPr marL="0" indent="0" algn="l">
              <a:buNone/>
              <a:defRPr sz="2000">
                <a:solidFill>
                  <a:srgbClr val="759C6C"/>
                </a:solidFill>
                <a:latin typeface="Georgia" panose="02040502050405020303" pitchFamily="18" charset="0"/>
              </a:defRPr>
            </a:lvl1pPr>
          </a:lstStyle>
          <a:p>
            <a:pPr lvl="0"/>
            <a:r>
              <a:rPr lang="en-US" dirty="0"/>
              <a:t>X</a:t>
            </a:r>
          </a:p>
        </p:txBody>
      </p:sp>
      <p:sp>
        <p:nvSpPr>
          <p:cNvPr id="61" name="Text Field 7">
            <a:extLst>
              <a:ext uri="{FF2B5EF4-FFF2-40B4-BE49-F238E27FC236}">
                <a16:creationId xmlns:a16="http://schemas.microsoft.com/office/drawing/2014/main" id="{C9AEDB33-BAFE-47D8-A123-46CA40447186}"/>
              </a:ext>
            </a:extLst>
          </p:cNvPr>
          <p:cNvSpPr>
            <a:spLocks noGrp="1"/>
          </p:cNvSpPr>
          <p:nvPr>
            <p:ph type="body" idx="39"/>
          </p:nvPr>
        </p:nvSpPr>
        <p:spPr>
          <a:xfrm>
            <a:off x="6947189" y="2317188"/>
            <a:ext cx="4471605"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Tab" panose="020B0503020204020204" pitchFamily="34" charset="0"/>
                <a:ea typeface="Oracle Sans Tab" panose="020B0503020204020204" pitchFamily="34" charset="0"/>
                <a:cs typeface="Oracle Sans Tab"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60" name="Number 8">
            <a:extLst>
              <a:ext uri="{FF2B5EF4-FFF2-40B4-BE49-F238E27FC236}">
                <a16:creationId xmlns:a16="http://schemas.microsoft.com/office/drawing/2014/main" id="{46F755AF-9108-4170-81F7-B6F8E3C68ED1}"/>
              </a:ext>
            </a:extLst>
          </p:cNvPr>
          <p:cNvSpPr>
            <a:spLocks noGrp="1"/>
          </p:cNvSpPr>
          <p:nvPr>
            <p:ph type="body" sz="quarter" idx="38" hasCustomPrompt="1"/>
          </p:nvPr>
        </p:nvSpPr>
        <p:spPr>
          <a:xfrm>
            <a:off x="6343873" y="2865008"/>
            <a:ext cx="439953" cy="395562"/>
          </a:xfrm>
          <a:prstGeom prst="rect">
            <a:avLst/>
          </a:prstGeom>
        </p:spPr>
        <p:txBody>
          <a:bodyPr wrap="none" lIns="0" rIns="0">
            <a:noAutofit/>
          </a:bodyPr>
          <a:lstStyle>
            <a:lvl1pPr marL="0" indent="0" algn="l">
              <a:buNone/>
              <a:defRPr sz="2000">
                <a:solidFill>
                  <a:srgbClr val="759C6C"/>
                </a:solidFill>
                <a:latin typeface="Georgia" panose="02040502050405020303" pitchFamily="18" charset="0"/>
              </a:defRPr>
            </a:lvl1pPr>
          </a:lstStyle>
          <a:p>
            <a:pPr lvl="0"/>
            <a:r>
              <a:rPr lang="en-US" dirty="0"/>
              <a:t>X</a:t>
            </a:r>
          </a:p>
        </p:txBody>
      </p:sp>
      <p:sp>
        <p:nvSpPr>
          <p:cNvPr id="59" name="Text Field 8">
            <a:extLst>
              <a:ext uri="{FF2B5EF4-FFF2-40B4-BE49-F238E27FC236}">
                <a16:creationId xmlns:a16="http://schemas.microsoft.com/office/drawing/2014/main" id="{0B77A7F7-398C-4BA3-90E4-80A4FFCBB706}"/>
              </a:ext>
            </a:extLst>
          </p:cNvPr>
          <p:cNvSpPr>
            <a:spLocks noGrp="1"/>
          </p:cNvSpPr>
          <p:nvPr>
            <p:ph type="body" idx="37"/>
          </p:nvPr>
        </p:nvSpPr>
        <p:spPr>
          <a:xfrm>
            <a:off x="6947189" y="2836385"/>
            <a:ext cx="4471605"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Tab" panose="020B0503020204020204" pitchFamily="34" charset="0"/>
                <a:ea typeface="Oracle Sans Tab" panose="020B0503020204020204" pitchFamily="34" charset="0"/>
                <a:cs typeface="Oracle Sans Tab"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58" name="Number 9">
            <a:extLst>
              <a:ext uri="{FF2B5EF4-FFF2-40B4-BE49-F238E27FC236}">
                <a16:creationId xmlns:a16="http://schemas.microsoft.com/office/drawing/2014/main" id="{D4B1E079-A71B-4A9C-8EFE-2DF8AA35CAC7}"/>
              </a:ext>
            </a:extLst>
          </p:cNvPr>
          <p:cNvSpPr>
            <a:spLocks noGrp="1"/>
          </p:cNvSpPr>
          <p:nvPr>
            <p:ph type="body" sz="quarter" idx="36" hasCustomPrompt="1"/>
          </p:nvPr>
        </p:nvSpPr>
        <p:spPr>
          <a:xfrm>
            <a:off x="6343873" y="3384182"/>
            <a:ext cx="439953" cy="395562"/>
          </a:xfrm>
          <a:prstGeom prst="rect">
            <a:avLst/>
          </a:prstGeom>
        </p:spPr>
        <p:txBody>
          <a:bodyPr wrap="none" lIns="0" rIns="0">
            <a:noAutofit/>
          </a:bodyPr>
          <a:lstStyle>
            <a:lvl1pPr marL="0" indent="0" algn="l">
              <a:buNone/>
              <a:defRPr sz="2000">
                <a:solidFill>
                  <a:srgbClr val="759C6C"/>
                </a:solidFill>
                <a:latin typeface="Georgia" panose="02040502050405020303" pitchFamily="18" charset="0"/>
              </a:defRPr>
            </a:lvl1pPr>
          </a:lstStyle>
          <a:p>
            <a:pPr lvl="0"/>
            <a:r>
              <a:rPr lang="en-US" dirty="0"/>
              <a:t>X</a:t>
            </a:r>
          </a:p>
        </p:txBody>
      </p:sp>
      <p:sp>
        <p:nvSpPr>
          <p:cNvPr id="57" name="Text Field 9">
            <a:extLst>
              <a:ext uri="{FF2B5EF4-FFF2-40B4-BE49-F238E27FC236}">
                <a16:creationId xmlns:a16="http://schemas.microsoft.com/office/drawing/2014/main" id="{237213B4-DB0C-459E-B74E-248865DB7F77}"/>
              </a:ext>
            </a:extLst>
          </p:cNvPr>
          <p:cNvSpPr>
            <a:spLocks noGrp="1"/>
          </p:cNvSpPr>
          <p:nvPr>
            <p:ph type="body" idx="35"/>
          </p:nvPr>
        </p:nvSpPr>
        <p:spPr>
          <a:xfrm>
            <a:off x="6947189" y="3355582"/>
            <a:ext cx="4471605"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Tab" panose="020B0503020204020204" pitchFamily="34" charset="0"/>
                <a:ea typeface="Oracle Sans Tab" panose="020B0503020204020204" pitchFamily="34" charset="0"/>
                <a:cs typeface="Oracle Sans Tab"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56" name="Number 10">
            <a:extLst>
              <a:ext uri="{FF2B5EF4-FFF2-40B4-BE49-F238E27FC236}">
                <a16:creationId xmlns:a16="http://schemas.microsoft.com/office/drawing/2014/main" id="{BFE89EAD-AD1A-4EF1-B013-71447971D3D8}"/>
              </a:ext>
            </a:extLst>
          </p:cNvPr>
          <p:cNvSpPr>
            <a:spLocks noGrp="1"/>
          </p:cNvSpPr>
          <p:nvPr>
            <p:ph type="body" sz="quarter" idx="34" hasCustomPrompt="1"/>
          </p:nvPr>
        </p:nvSpPr>
        <p:spPr>
          <a:xfrm>
            <a:off x="6343873" y="3903354"/>
            <a:ext cx="439953" cy="395562"/>
          </a:xfrm>
          <a:prstGeom prst="rect">
            <a:avLst/>
          </a:prstGeom>
        </p:spPr>
        <p:txBody>
          <a:bodyPr wrap="none" lIns="0" rIns="0">
            <a:noAutofit/>
          </a:bodyPr>
          <a:lstStyle>
            <a:lvl1pPr marL="0" indent="0" algn="l">
              <a:buNone/>
              <a:defRPr sz="2000">
                <a:solidFill>
                  <a:srgbClr val="759C6C"/>
                </a:solidFill>
                <a:latin typeface="Georgia" panose="02040502050405020303" pitchFamily="18" charset="0"/>
              </a:defRPr>
            </a:lvl1pPr>
          </a:lstStyle>
          <a:p>
            <a:pPr lvl="0"/>
            <a:r>
              <a:rPr lang="en-US" dirty="0"/>
              <a:t>X</a:t>
            </a:r>
          </a:p>
        </p:txBody>
      </p:sp>
      <p:sp>
        <p:nvSpPr>
          <p:cNvPr id="55" name="Text Field 10">
            <a:extLst>
              <a:ext uri="{FF2B5EF4-FFF2-40B4-BE49-F238E27FC236}">
                <a16:creationId xmlns:a16="http://schemas.microsoft.com/office/drawing/2014/main" id="{4630594D-B915-4DBC-8632-EC1246600ABF}"/>
              </a:ext>
            </a:extLst>
          </p:cNvPr>
          <p:cNvSpPr>
            <a:spLocks noGrp="1"/>
          </p:cNvSpPr>
          <p:nvPr>
            <p:ph type="body" idx="33"/>
          </p:nvPr>
        </p:nvSpPr>
        <p:spPr>
          <a:xfrm>
            <a:off x="6947189" y="3874779"/>
            <a:ext cx="4471605"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Tab" panose="020B0503020204020204" pitchFamily="34" charset="0"/>
                <a:ea typeface="Oracle Sans Tab" panose="020B0503020204020204" pitchFamily="34" charset="0"/>
                <a:cs typeface="Oracle Sans Tab"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31" name="Slide Number">
            <a:extLst>
              <a:ext uri="{FF2B5EF4-FFF2-40B4-BE49-F238E27FC236}">
                <a16:creationId xmlns:a16="http://schemas.microsoft.com/office/drawing/2014/main" id="{CC5C0CA0-2B8A-9F4E-A261-9C8E089C7C65}"/>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45" name="Footer">
            <a:extLst>
              <a:ext uri="{FF2B5EF4-FFF2-40B4-BE49-F238E27FC236}">
                <a16:creationId xmlns:a16="http://schemas.microsoft.com/office/drawing/2014/main" id="{6437C572-88B3-0F48-9AC6-404CE959FA05}"/>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a:t>Copyright © 2020, Oracle and/or its affiliates  |  Internal</a:t>
            </a:r>
            <a:endParaRPr lang="en-US" dirty="0"/>
          </a:p>
        </p:txBody>
      </p:sp>
      <p:sp>
        <p:nvSpPr>
          <p:cNvPr id="2" name="Date">
            <a:extLst>
              <a:ext uri="{FF2B5EF4-FFF2-40B4-BE49-F238E27FC236}">
                <a16:creationId xmlns:a16="http://schemas.microsoft.com/office/drawing/2014/main" id="{A9E149D3-5089-469A-B708-4FA53D22FB49}"/>
              </a:ext>
            </a:extLst>
          </p:cNvPr>
          <p:cNvSpPr>
            <a:spLocks noGrp="1"/>
          </p:cNvSpPr>
          <p:nvPr>
            <p:ph type="dt" sz="half" idx="32"/>
          </p:nvPr>
        </p:nvSpPr>
        <p:spPr/>
        <p:txBody>
          <a:bodyPr/>
          <a:lstStyle/>
          <a:p>
            <a:r>
              <a:rPr lang="en-US"/>
              <a:t>[Date]</a:t>
            </a:r>
            <a:endParaRPr lang="en-US" dirty="0"/>
          </a:p>
        </p:txBody>
      </p:sp>
    </p:spTree>
    <p:extLst>
      <p:ext uri="{BB962C8B-B14F-4D97-AF65-F5344CB8AC3E}">
        <p14:creationId xmlns:p14="http://schemas.microsoft.com/office/powerpoint/2010/main" val="14732547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preserve="1" userDrawn="1">
  <p:cSld name="Light - Quote with Data Texture Background">
    <p:spTree>
      <p:nvGrpSpPr>
        <p:cNvPr id="1" name=""/>
        <p:cNvGrpSpPr/>
        <p:nvPr/>
      </p:nvGrpSpPr>
      <p:grpSpPr>
        <a:xfrm>
          <a:off x="0" y="0"/>
          <a:ext cx="0" cy="0"/>
          <a:chOff x="0" y="0"/>
          <a:chExt cx="0" cy="0"/>
        </a:xfrm>
      </p:grpSpPr>
      <p:pic>
        <p:nvPicPr>
          <p:cNvPr id="26" name="Data Texture Image">
            <a:extLst>
              <a:ext uri="{FF2B5EF4-FFF2-40B4-BE49-F238E27FC236}">
                <a16:creationId xmlns:a16="http://schemas.microsoft.com/office/drawing/2014/main" id="{B04AAB1E-3886-45C0-9EE7-ABD1360D0F25}"/>
              </a:ext>
              <a:ext uri="{C183D7F6-B498-43B3-948B-1728B52AA6E4}">
                <adec:decorative xmlns:adec="http://schemas.microsoft.com/office/drawing/2017/decorative" val="1"/>
              </a:ext>
            </a:extLst>
          </p:cNvPr>
          <p:cNvPicPr>
            <a:picLocks noChangeAspect="1"/>
          </p:cNvPicPr>
          <p:nvPr userDrawn="1"/>
        </p:nvPicPr>
        <p:blipFill rotWithShape="1">
          <a:blip r:embed="rId2" cstate="email">
            <a:alphaModFix amt="30000"/>
            <a:extLst>
              <a:ext uri="{28A0092B-C50C-407E-A947-70E740481C1C}">
                <a14:useLocalDpi xmlns:a14="http://schemas.microsoft.com/office/drawing/2010/main" val="0"/>
              </a:ext>
            </a:extLst>
          </a:blip>
          <a:srcRect/>
          <a:stretch/>
        </p:blipFill>
        <p:spPr>
          <a:xfrm>
            <a:off x="0" y="0"/>
            <a:ext cx="12192000" cy="6857999"/>
          </a:xfrm>
          <a:prstGeom prst="rect">
            <a:avLst/>
          </a:prstGeom>
          <a:ln>
            <a:noFill/>
          </a:ln>
        </p:spPr>
      </p:pic>
      <p:pic>
        <p:nvPicPr>
          <p:cNvPr id="30" name="OTag">
            <a:extLst>
              <a:ext uri="{FF2B5EF4-FFF2-40B4-BE49-F238E27FC236}">
                <a16:creationId xmlns:a16="http://schemas.microsoft.com/office/drawing/2014/main" id="{7DC71B8D-1AA8-1D49-9770-9D8CD0F61F95}"/>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27" name="Abstract Pattern Strip">
            <a:extLst>
              <a:ext uri="{FF2B5EF4-FFF2-40B4-BE49-F238E27FC236}">
                <a16:creationId xmlns:a16="http://schemas.microsoft.com/office/drawing/2014/main" id="{F3401E25-F12C-4928-80ED-70CBC12535BF}"/>
              </a:ext>
              <a:ext uri="{C183D7F6-B498-43B3-948B-1728B52AA6E4}">
                <adec:decorative xmlns:adec="http://schemas.microsoft.com/office/drawing/2017/decorative" val="1"/>
              </a:ext>
            </a:extLst>
          </p:cNvPr>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2" name="Title">
            <a:extLst>
              <a:ext uri="{FF2B5EF4-FFF2-40B4-BE49-F238E27FC236}">
                <a16:creationId xmlns:a16="http://schemas.microsoft.com/office/drawing/2014/main" id="{BA19B719-F896-40D2-A59B-8E51E7D4BB65}"/>
              </a:ext>
            </a:extLst>
          </p:cNvPr>
          <p:cNvSpPr>
            <a:spLocks noGrp="1"/>
          </p:cNvSpPr>
          <p:nvPr>
            <p:ph type="title" hasCustomPrompt="1"/>
          </p:nvPr>
        </p:nvSpPr>
        <p:spPr>
          <a:xfrm>
            <a:off x="768875" y="1828800"/>
            <a:ext cx="10671048" cy="2026447"/>
          </a:xfrm>
          <a:noFill/>
        </p:spPr>
        <p:txBody>
          <a:bodyPr vert="horz" wrap="square" lIns="0" tIns="0" rIns="0" bIns="0" rtlCol="0" anchor="b" anchorCtr="0">
            <a:noAutofit/>
          </a:bodyPr>
          <a:lstStyle>
            <a:lvl1pPr>
              <a:lnSpc>
                <a:spcPct val="100000"/>
              </a:lnSpc>
              <a:defRPr lang="en-US" sz="3200" b="0">
                <a:latin typeface="+mj-lt"/>
                <a:cs typeface="Oracle Sans Tab" panose="020B0503020204020204" pitchFamily="34" charset="0"/>
              </a:defRPr>
            </a:lvl1pPr>
          </a:lstStyle>
          <a:p>
            <a:pPr lvl="0"/>
            <a:r>
              <a:rPr lang="en-US" dirty="0"/>
              <a:t>“Click to type customer or partner quote surrounded by quotation marks.” Remove/replace placeholder logo as needed.</a:t>
            </a:r>
          </a:p>
        </p:txBody>
      </p:sp>
      <p:cxnSp>
        <p:nvCxnSpPr>
          <p:cNvPr id="22" name="Accent Mark">
            <a:extLst>
              <a:ext uri="{FF2B5EF4-FFF2-40B4-BE49-F238E27FC236}">
                <a16:creationId xmlns:a16="http://schemas.microsoft.com/office/drawing/2014/main" id="{F363974D-C85A-FE42-A520-65FD80C0574A}"/>
              </a:ext>
              <a:ext uri="{C183D7F6-B498-43B3-948B-1728B52AA6E4}">
                <adec:decorative xmlns:adec="http://schemas.microsoft.com/office/drawing/2017/decorative" val="1"/>
              </a:ext>
            </a:extLst>
          </p:cNvPr>
          <p:cNvCxnSpPr>
            <a:cxnSpLocks/>
          </p:cNvCxnSpPr>
          <p:nvPr userDrawn="1"/>
        </p:nvCxnSpPr>
        <p:spPr>
          <a:xfrm flipH="1">
            <a:off x="774700" y="4169003"/>
            <a:ext cx="310896"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13" name="Text Field">
            <a:extLst>
              <a:ext uri="{FF2B5EF4-FFF2-40B4-BE49-F238E27FC236}">
                <a16:creationId xmlns:a16="http://schemas.microsoft.com/office/drawing/2014/main" id="{B09058E5-A74E-C340-89D0-4D15C2F3B8D0}"/>
              </a:ext>
            </a:extLst>
          </p:cNvPr>
          <p:cNvSpPr>
            <a:spLocks noGrp="1"/>
          </p:cNvSpPr>
          <p:nvPr>
            <p:ph type="body" sz="quarter" idx="37" hasCustomPrompt="1"/>
          </p:nvPr>
        </p:nvSpPr>
        <p:spPr>
          <a:xfrm>
            <a:off x="761999" y="4540249"/>
            <a:ext cx="5333999" cy="266291"/>
          </a:xfrm>
          <a:prstGeom prst="rect">
            <a:avLst/>
          </a:prstGeom>
        </p:spPr>
        <p:txBody>
          <a:bodyPr>
            <a:noAutofit/>
          </a:bodyPr>
          <a:lstStyle>
            <a:lvl1pPr>
              <a:defRPr b="1"/>
            </a:lvl1pPr>
          </a:lstStyle>
          <a:p>
            <a:pPr lvl="0"/>
            <a:r>
              <a:rPr lang="en-US" dirty="0"/>
              <a:t>Name of person quoted</a:t>
            </a:r>
          </a:p>
        </p:txBody>
      </p:sp>
      <p:sp>
        <p:nvSpPr>
          <p:cNvPr id="12" name="Text Field 2">
            <a:extLst>
              <a:ext uri="{FF2B5EF4-FFF2-40B4-BE49-F238E27FC236}">
                <a16:creationId xmlns:a16="http://schemas.microsoft.com/office/drawing/2014/main" id="{36C31D35-A48A-6B46-A3DB-FDB99CCA72F4}"/>
              </a:ext>
            </a:extLst>
          </p:cNvPr>
          <p:cNvSpPr>
            <a:spLocks noGrp="1"/>
          </p:cNvSpPr>
          <p:nvPr>
            <p:ph type="body" sz="quarter" idx="36" hasCustomPrompt="1"/>
          </p:nvPr>
        </p:nvSpPr>
        <p:spPr>
          <a:xfrm>
            <a:off x="761999" y="4877842"/>
            <a:ext cx="5333999" cy="895181"/>
          </a:xfrm>
          <a:prstGeom prst="rect">
            <a:avLst/>
          </a:prstGeom>
        </p:spPr>
        <p:txBody>
          <a:bodyPr>
            <a:noAutofit/>
          </a:bodyPr>
          <a:lstStyle>
            <a:lvl1pPr>
              <a:defRPr/>
            </a:lvl1pPr>
          </a:lstStyle>
          <a:p>
            <a:pPr lvl="0"/>
            <a:r>
              <a:rPr lang="en-US" dirty="0"/>
              <a:t>Additional information if needed</a:t>
            </a:r>
          </a:p>
        </p:txBody>
      </p:sp>
      <p:sp>
        <p:nvSpPr>
          <p:cNvPr id="5" name="Slide Number">
            <a:extLst>
              <a:ext uri="{FF2B5EF4-FFF2-40B4-BE49-F238E27FC236}">
                <a16:creationId xmlns:a16="http://schemas.microsoft.com/office/drawing/2014/main" id="{7395177A-B694-4AAB-912F-BF5769C5B10B}"/>
              </a:ext>
            </a:extLst>
          </p:cNvPr>
          <p:cNvSpPr>
            <a:spLocks noGrp="1"/>
          </p:cNvSpPr>
          <p:nvPr>
            <p:ph type="sldNum" sz="quarter" idx="40"/>
          </p:nvPr>
        </p:nvSpPr>
        <p:spPr/>
        <p:txBody>
          <a:bodyPr/>
          <a:lstStyle/>
          <a:p>
            <a:fld id="{345D60D9-5372-5F40-9443-0F9AE5BDC3C8}" type="slidenum">
              <a:rPr lang="en-US" smtClean="0"/>
              <a:pPr/>
              <a:t>‹#›</a:t>
            </a:fld>
            <a:endParaRPr lang="en-US" dirty="0"/>
          </a:p>
        </p:txBody>
      </p:sp>
      <p:sp>
        <p:nvSpPr>
          <p:cNvPr id="4" name="Footer">
            <a:extLst>
              <a:ext uri="{FF2B5EF4-FFF2-40B4-BE49-F238E27FC236}">
                <a16:creationId xmlns:a16="http://schemas.microsoft.com/office/drawing/2014/main" id="{47A561F4-2837-46AC-A525-A8F742E034C6}"/>
              </a:ext>
            </a:extLst>
          </p:cNvPr>
          <p:cNvSpPr>
            <a:spLocks noGrp="1"/>
          </p:cNvSpPr>
          <p:nvPr>
            <p:ph type="ftr" sz="quarter" idx="39"/>
          </p:nvPr>
        </p:nvSpPr>
        <p:spPr/>
        <p:txBody>
          <a:bodyPr/>
          <a:lstStyle/>
          <a:p>
            <a:r>
              <a:rPr lang="en-US"/>
              <a:t>Copyright © 2020, Oracle and/or its affiliates  |  Internal</a:t>
            </a:r>
            <a:endParaRPr lang="en-US" dirty="0"/>
          </a:p>
        </p:txBody>
      </p:sp>
      <p:sp>
        <p:nvSpPr>
          <p:cNvPr id="3" name="Date">
            <a:extLst>
              <a:ext uri="{FF2B5EF4-FFF2-40B4-BE49-F238E27FC236}">
                <a16:creationId xmlns:a16="http://schemas.microsoft.com/office/drawing/2014/main" id="{95077E9D-DDF7-495A-9766-EEB6388A258F}"/>
              </a:ext>
            </a:extLst>
          </p:cNvPr>
          <p:cNvSpPr>
            <a:spLocks noGrp="1"/>
          </p:cNvSpPr>
          <p:nvPr>
            <p:ph type="dt" sz="half" idx="38"/>
          </p:nvPr>
        </p:nvSpPr>
        <p:spPr/>
        <p:txBody>
          <a:bodyPr/>
          <a:lstStyle/>
          <a:p>
            <a:r>
              <a:rPr lang="en-US"/>
              <a:t>[Date]</a:t>
            </a:r>
            <a:endParaRPr lang="en-US" dirty="0"/>
          </a:p>
        </p:txBody>
      </p:sp>
    </p:spTree>
    <p:extLst>
      <p:ext uri="{BB962C8B-B14F-4D97-AF65-F5344CB8AC3E}">
        <p14:creationId xmlns:p14="http://schemas.microsoft.com/office/powerpoint/2010/main" val="13701752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preserve="1" userDrawn="1">
  <p:cSld name="Dark - Quote with Data Texture Background">
    <p:bg>
      <p:bgRef idx="1001">
        <a:schemeClr val="bg1"/>
      </p:bgRef>
    </p:bg>
    <p:spTree>
      <p:nvGrpSpPr>
        <p:cNvPr id="1" name=""/>
        <p:cNvGrpSpPr/>
        <p:nvPr/>
      </p:nvGrpSpPr>
      <p:grpSpPr>
        <a:xfrm>
          <a:off x="0" y="0"/>
          <a:ext cx="0" cy="0"/>
          <a:chOff x="0" y="0"/>
          <a:chExt cx="0" cy="0"/>
        </a:xfrm>
      </p:grpSpPr>
      <p:pic>
        <p:nvPicPr>
          <p:cNvPr id="15" name="Data Texture Image">
            <a:extLst>
              <a:ext uri="{FF2B5EF4-FFF2-40B4-BE49-F238E27FC236}">
                <a16:creationId xmlns:a16="http://schemas.microsoft.com/office/drawing/2014/main" id="{8A6273FB-BF91-403E-A6FD-7515A6D8BFCC}"/>
              </a:ext>
              <a:ext uri="{C183D7F6-B498-43B3-948B-1728B52AA6E4}">
                <adec:decorative xmlns:adec="http://schemas.microsoft.com/office/drawing/2017/decorative" val="1"/>
              </a:ext>
            </a:extLst>
          </p:cNvPr>
          <p:cNvPicPr>
            <a:picLocks noChangeAspect="1"/>
          </p:cNvPicPr>
          <p:nvPr userDrawn="1"/>
        </p:nvPicPr>
        <p:blipFill>
          <a:blip r:embed="rId2" cstate="email">
            <a:alphaModFix amt="20000"/>
            <a:extLst>
              <a:ext uri="{28A0092B-C50C-407E-A947-70E740481C1C}">
                <a14:useLocalDpi xmlns:a14="http://schemas.microsoft.com/office/drawing/2010/main" val="0"/>
              </a:ext>
            </a:extLst>
          </a:blip>
          <a:srcRect/>
          <a:stretch/>
        </p:blipFill>
        <p:spPr bwMode="invGray">
          <a:xfrm>
            <a:off x="0" y="0"/>
            <a:ext cx="12192000" cy="6858000"/>
          </a:xfrm>
          <a:prstGeom prst="rect">
            <a:avLst/>
          </a:prstGeom>
        </p:spPr>
      </p:pic>
      <p:pic>
        <p:nvPicPr>
          <p:cNvPr id="30" name="OTag">
            <a:extLst>
              <a:ext uri="{FF2B5EF4-FFF2-40B4-BE49-F238E27FC236}">
                <a16:creationId xmlns:a16="http://schemas.microsoft.com/office/drawing/2014/main" id="{7DC71B8D-1AA8-1D49-9770-9D8CD0F61F95}"/>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6" name="Abstract Pattern Strip">
            <a:extLst>
              <a:ext uri="{FF2B5EF4-FFF2-40B4-BE49-F238E27FC236}">
                <a16:creationId xmlns:a16="http://schemas.microsoft.com/office/drawing/2014/main" id="{E8E76EC8-BC00-46D2-9D77-DD40BFE6ECFB}"/>
              </a:ext>
              <a:ext uri="{C183D7F6-B498-43B3-948B-1728B52AA6E4}">
                <adec:decorative xmlns:adec="http://schemas.microsoft.com/office/drawing/2017/decorative" val="1"/>
              </a:ext>
            </a:extLst>
          </p:cNvPr>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2" name="Quote">
            <a:extLst>
              <a:ext uri="{FF2B5EF4-FFF2-40B4-BE49-F238E27FC236}">
                <a16:creationId xmlns:a16="http://schemas.microsoft.com/office/drawing/2014/main" id="{70860AE5-51F4-4600-B7C5-0FFE1F5EE8BF}"/>
              </a:ext>
            </a:extLst>
          </p:cNvPr>
          <p:cNvSpPr>
            <a:spLocks noGrp="1"/>
          </p:cNvSpPr>
          <p:nvPr>
            <p:ph type="title" hasCustomPrompt="1"/>
          </p:nvPr>
        </p:nvSpPr>
        <p:spPr>
          <a:xfrm>
            <a:off x="768875" y="1828800"/>
            <a:ext cx="10671048" cy="1963350"/>
          </a:xfrm>
          <a:noFill/>
        </p:spPr>
        <p:txBody>
          <a:bodyPr vert="horz" wrap="square" lIns="0" tIns="0" rIns="0" bIns="0" rtlCol="0" anchor="b" anchorCtr="0">
            <a:noAutofit/>
          </a:bodyPr>
          <a:lstStyle>
            <a:lvl1pPr>
              <a:defRPr lang="en-US" sz="3200" b="0">
                <a:latin typeface="+mj-lt"/>
                <a:cs typeface="Oracle Sans Tab" panose="020B0503020204020204" pitchFamily="34" charset="0"/>
              </a:defRPr>
            </a:lvl1pPr>
          </a:lstStyle>
          <a:p>
            <a:pPr lvl="0"/>
            <a:r>
              <a:rPr lang="en-US" dirty="0"/>
              <a:t>“Click to type customer or partner quote surrounded by quotation marks.” Remove/replace placeholder logo as needed.</a:t>
            </a:r>
          </a:p>
        </p:txBody>
      </p:sp>
      <p:cxnSp>
        <p:nvCxnSpPr>
          <p:cNvPr id="22" name="Accent Mark">
            <a:extLst>
              <a:ext uri="{FF2B5EF4-FFF2-40B4-BE49-F238E27FC236}">
                <a16:creationId xmlns:a16="http://schemas.microsoft.com/office/drawing/2014/main" id="{F363974D-C85A-FE42-A520-65FD80C0574A}"/>
              </a:ext>
              <a:ext uri="{C183D7F6-B498-43B3-948B-1728B52AA6E4}">
                <adec:decorative xmlns:adec="http://schemas.microsoft.com/office/drawing/2017/decorative" val="1"/>
              </a:ext>
            </a:extLst>
          </p:cNvPr>
          <p:cNvCxnSpPr>
            <a:cxnSpLocks/>
          </p:cNvCxnSpPr>
          <p:nvPr userDrawn="1"/>
        </p:nvCxnSpPr>
        <p:spPr>
          <a:xfrm flipH="1">
            <a:off x="774700" y="4169003"/>
            <a:ext cx="310896"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13" name="Text Field">
            <a:extLst>
              <a:ext uri="{FF2B5EF4-FFF2-40B4-BE49-F238E27FC236}">
                <a16:creationId xmlns:a16="http://schemas.microsoft.com/office/drawing/2014/main" id="{B09058E5-A74E-C340-89D0-4D15C2F3B8D0}"/>
              </a:ext>
            </a:extLst>
          </p:cNvPr>
          <p:cNvSpPr>
            <a:spLocks noGrp="1"/>
          </p:cNvSpPr>
          <p:nvPr>
            <p:ph type="body" sz="quarter" idx="37" hasCustomPrompt="1"/>
          </p:nvPr>
        </p:nvSpPr>
        <p:spPr>
          <a:xfrm>
            <a:off x="761999" y="4540249"/>
            <a:ext cx="5333999" cy="266291"/>
          </a:xfrm>
          <a:prstGeom prst="rect">
            <a:avLst/>
          </a:prstGeom>
        </p:spPr>
        <p:txBody>
          <a:bodyPr>
            <a:noAutofit/>
          </a:bodyPr>
          <a:lstStyle>
            <a:lvl1pPr>
              <a:defRPr b="1"/>
            </a:lvl1pPr>
          </a:lstStyle>
          <a:p>
            <a:pPr lvl="0"/>
            <a:r>
              <a:rPr lang="en-US" dirty="0"/>
              <a:t>Name of person quoted</a:t>
            </a:r>
          </a:p>
        </p:txBody>
      </p:sp>
      <p:sp>
        <p:nvSpPr>
          <p:cNvPr id="12" name="Text Field 2">
            <a:extLst>
              <a:ext uri="{FF2B5EF4-FFF2-40B4-BE49-F238E27FC236}">
                <a16:creationId xmlns:a16="http://schemas.microsoft.com/office/drawing/2014/main" id="{36C31D35-A48A-6B46-A3DB-FDB99CCA72F4}"/>
              </a:ext>
            </a:extLst>
          </p:cNvPr>
          <p:cNvSpPr>
            <a:spLocks noGrp="1"/>
          </p:cNvSpPr>
          <p:nvPr>
            <p:ph type="body" sz="quarter" idx="36" hasCustomPrompt="1"/>
          </p:nvPr>
        </p:nvSpPr>
        <p:spPr>
          <a:xfrm>
            <a:off x="761999" y="4877842"/>
            <a:ext cx="5333999" cy="895181"/>
          </a:xfrm>
          <a:prstGeom prst="rect">
            <a:avLst/>
          </a:prstGeom>
        </p:spPr>
        <p:txBody>
          <a:bodyPr>
            <a:noAutofit/>
          </a:bodyPr>
          <a:lstStyle>
            <a:lvl1pPr>
              <a:defRPr/>
            </a:lvl1pPr>
          </a:lstStyle>
          <a:p>
            <a:pPr lvl="0"/>
            <a:r>
              <a:rPr lang="en-US" dirty="0"/>
              <a:t>Additional information if needed</a:t>
            </a:r>
          </a:p>
        </p:txBody>
      </p:sp>
      <p:sp>
        <p:nvSpPr>
          <p:cNvPr id="5" name="Slide Number">
            <a:extLst>
              <a:ext uri="{FF2B5EF4-FFF2-40B4-BE49-F238E27FC236}">
                <a16:creationId xmlns:a16="http://schemas.microsoft.com/office/drawing/2014/main" id="{7395177A-B694-4AAB-912F-BF5769C5B10B}"/>
              </a:ext>
            </a:extLst>
          </p:cNvPr>
          <p:cNvSpPr>
            <a:spLocks noGrp="1"/>
          </p:cNvSpPr>
          <p:nvPr>
            <p:ph type="sldNum" sz="quarter" idx="40"/>
          </p:nvPr>
        </p:nvSpPr>
        <p:spPr/>
        <p:txBody>
          <a:bodyPr/>
          <a:lstStyle/>
          <a:p>
            <a:fld id="{345D60D9-5372-5F40-9443-0F9AE5BDC3C8}" type="slidenum">
              <a:rPr lang="en-US" smtClean="0"/>
              <a:pPr/>
              <a:t>‹#›</a:t>
            </a:fld>
            <a:endParaRPr lang="en-US" dirty="0"/>
          </a:p>
        </p:txBody>
      </p:sp>
      <p:sp>
        <p:nvSpPr>
          <p:cNvPr id="4" name="Footer">
            <a:extLst>
              <a:ext uri="{FF2B5EF4-FFF2-40B4-BE49-F238E27FC236}">
                <a16:creationId xmlns:a16="http://schemas.microsoft.com/office/drawing/2014/main" id="{47A561F4-2837-46AC-A525-A8F742E034C6}"/>
              </a:ext>
            </a:extLst>
          </p:cNvPr>
          <p:cNvSpPr>
            <a:spLocks noGrp="1"/>
          </p:cNvSpPr>
          <p:nvPr>
            <p:ph type="ftr" sz="quarter" idx="39"/>
          </p:nvPr>
        </p:nvSpPr>
        <p:spPr/>
        <p:txBody>
          <a:bodyPr/>
          <a:lstStyle/>
          <a:p>
            <a:r>
              <a:rPr lang="en-US"/>
              <a:t>Copyright © 2020, Oracle and/or its affiliates  |  Internal</a:t>
            </a:r>
            <a:endParaRPr lang="en-US" dirty="0"/>
          </a:p>
        </p:txBody>
      </p:sp>
      <p:sp>
        <p:nvSpPr>
          <p:cNvPr id="3" name="Date">
            <a:extLst>
              <a:ext uri="{FF2B5EF4-FFF2-40B4-BE49-F238E27FC236}">
                <a16:creationId xmlns:a16="http://schemas.microsoft.com/office/drawing/2014/main" id="{95077E9D-DDF7-495A-9766-EEB6388A258F}"/>
              </a:ext>
            </a:extLst>
          </p:cNvPr>
          <p:cNvSpPr>
            <a:spLocks noGrp="1"/>
          </p:cNvSpPr>
          <p:nvPr>
            <p:ph type="dt" sz="half" idx="38"/>
          </p:nvPr>
        </p:nvSpPr>
        <p:spPr/>
        <p:txBody>
          <a:bodyPr/>
          <a:lstStyle/>
          <a:p>
            <a:r>
              <a:rPr lang="en-US"/>
              <a:t>[Date]</a:t>
            </a:r>
            <a:endParaRPr lang="en-US" dirty="0"/>
          </a:p>
        </p:txBody>
      </p:sp>
    </p:spTree>
    <p:extLst>
      <p:ext uri="{BB962C8B-B14F-4D97-AF65-F5344CB8AC3E}">
        <p14:creationId xmlns:p14="http://schemas.microsoft.com/office/powerpoint/2010/main" val="76222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preserve="1" userDrawn="1">
  <p:cSld name="Light - Quote with Picture">
    <p:spTree>
      <p:nvGrpSpPr>
        <p:cNvPr id="1" name=""/>
        <p:cNvGrpSpPr/>
        <p:nvPr/>
      </p:nvGrpSpPr>
      <p:grpSpPr>
        <a:xfrm>
          <a:off x="0" y="0"/>
          <a:ext cx="0" cy="0"/>
          <a:chOff x="0" y="0"/>
          <a:chExt cx="0" cy="0"/>
        </a:xfrm>
      </p:grpSpPr>
      <p:pic>
        <p:nvPicPr>
          <p:cNvPr id="35" name="Data Texture Image">
            <a:extLst>
              <a:ext uri="{FF2B5EF4-FFF2-40B4-BE49-F238E27FC236}">
                <a16:creationId xmlns:a16="http://schemas.microsoft.com/office/drawing/2014/main" id="{714CAE7B-78C2-4A58-812D-A0B7189CECA6}"/>
              </a:ext>
              <a:ext uri="{C183D7F6-B498-43B3-948B-1728B52AA6E4}">
                <adec:decorative xmlns:adec="http://schemas.microsoft.com/office/drawing/2017/decorative" val="1"/>
              </a:ext>
            </a:extLst>
          </p:cNvPr>
          <p:cNvPicPr>
            <a:picLocks noChangeAspect="1"/>
          </p:cNvPicPr>
          <p:nvPr userDrawn="1"/>
        </p:nvPicPr>
        <p:blipFill rotWithShape="1">
          <a:blip r:embed="rId2" cstate="email">
            <a:alphaModFix amt="30000"/>
            <a:extLst>
              <a:ext uri="{28A0092B-C50C-407E-A947-70E740481C1C}">
                <a14:useLocalDpi xmlns:a14="http://schemas.microsoft.com/office/drawing/2010/main" val="0"/>
              </a:ext>
            </a:extLst>
          </a:blip>
          <a:srcRect r="60000"/>
          <a:stretch/>
        </p:blipFill>
        <p:spPr>
          <a:xfrm>
            <a:off x="0" y="0"/>
            <a:ext cx="4876800" cy="6858000"/>
          </a:xfrm>
          <a:prstGeom prst="rect">
            <a:avLst/>
          </a:prstGeom>
        </p:spPr>
      </p:pic>
      <p:pic>
        <p:nvPicPr>
          <p:cNvPr id="12" name="Abstract Pattern Strip">
            <a:extLst>
              <a:ext uri="{FF2B5EF4-FFF2-40B4-BE49-F238E27FC236}">
                <a16:creationId xmlns:a16="http://schemas.microsoft.com/office/drawing/2014/main" id="{D185B491-D394-0B46-9060-DA769BEF8790}"/>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3" name="Quote">
            <a:extLst>
              <a:ext uri="{FF2B5EF4-FFF2-40B4-BE49-F238E27FC236}">
                <a16:creationId xmlns:a16="http://schemas.microsoft.com/office/drawing/2014/main" id="{A13E52A3-3B72-407D-BD94-ADB27B9FCE9C}"/>
              </a:ext>
            </a:extLst>
          </p:cNvPr>
          <p:cNvSpPr>
            <a:spLocks noGrp="1"/>
          </p:cNvSpPr>
          <p:nvPr>
            <p:ph type="title" hasCustomPrompt="1"/>
          </p:nvPr>
        </p:nvSpPr>
        <p:spPr>
          <a:xfrm>
            <a:off x="5126733" y="2311417"/>
            <a:ext cx="6313189" cy="1969770"/>
          </a:xfrm>
          <a:noFill/>
        </p:spPr>
        <p:txBody>
          <a:bodyPr vert="horz" wrap="square" lIns="0" tIns="0" rIns="0" bIns="0" rtlCol="0" anchor="b" anchorCtr="0">
            <a:spAutoFit/>
          </a:bodyPr>
          <a:lstStyle>
            <a:lvl1pPr>
              <a:lnSpc>
                <a:spcPct val="100000"/>
              </a:lnSpc>
              <a:defRPr lang="en-US" sz="3200" b="0" dirty="0">
                <a:latin typeface="+mj-lt"/>
                <a:cs typeface="Oracle Sans Tab" panose="020B0503020204020204" pitchFamily="34" charset="0"/>
              </a:defRPr>
            </a:lvl1pPr>
          </a:lstStyle>
          <a:p>
            <a:pPr lvl="0"/>
            <a:r>
              <a:rPr lang="en-US" dirty="0"/>
              <a:t>“Click to type customer or partner quote surrounded by quotation marks.” Remove/replace placeholder image as needed.</a:t>
            </a:r>
          </a:p>
        </p:txBody>
      </p:sp>
      <p:cxnSp>
        <p:nvCxnSpPr>
          <p:cNvPr id="26" name="Accent Mark">
            <a:extLst>
              <a:ext uri="{FF2B5EF4-FFF2-40B4-BE49-F238E27FC236}">
                <a16:creationId xmlns:a16="http://schemas.microsoft.com/office/drawing/2014/main" id="{B850A072-4DE2-40B8-B48C-7D5F61FFF3C6}"/>
              </a:ext>
              <a:ext uri="{C183D7F6-B498-43B3-948B-1728B52AA6E4}">
                <adec:decorative xmlns:adec="http://schemas.microsoft.com/office/drawing/2017/decorative" val="1"/>
              </a:ext>
            </a:extLst>
          </p:cNvPr>
          <p:cNvCxnSpPr>
            <a:cxnSpLocks/>
          </p:cNvCxnSpPr>
          <p:nvPr userDrawn="1"/>
        </p:nvCxnSpPr>
        <p:spPr>
          <a:xfrm flipH="1">
            <a:off x="5132428" y="4616524"/>
            <a:ext cx="310896"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13" name="Text Field">
            <a:extLst>
              <a:ext uri="{FF2B5EF4-FFF2-40B4-BE49-F238E27FC236}">
                <a16:creationId xmlns:a16="http://schemas.microsoft.com/office/drawing/2014/main" id="{04A571F4-71E4-264A-BBD5-0475995E681B}"/>
              </a:ext>
            </a:extLst>
          </p:cNvPr>
          <p:cNvSpPr>
            <a:spLocks noGrp="1"/>
          </p:cNvSpPr>
          <p:nvPr>
            <p:ph type="body" sz="quarter" idx="37" hasCustomPrompt="1"/>
          </p:nvPr>
        </p:nvSpPr>
        <p:spPr>
          <a:xfrm>
            <a:off x="5126734" y="4983135"/>
            <a:ext cx="6300216" cy="266291"/>
          </a:xfrm>
          <a:prstGeom prst="rect">
            <a:avLst/>
          </a:prstGeom>
        </p:spPr>
        <p:txBody>
          <a:bodyPr>
            <a:noAutofit/>
          </a:bodyPr>
          <a:lstStyle>
            <a:lvl1pPr>
              <a:defRPr b="1"/>
            </a:lvl1pPr>
          </a:lstStyle>
          <a:p>
            <a:pPr lvl="0"/>
            <a:r>
              <a:rPr lang="en-US" dirty="0"/>
              <a:t>Name of person quoted</a:t>
            </a:r>
          </a:p>
        </p:txBody>
      </p:sp>
      <p:sp>
        <p:nvSpPr>
          <p:cNvPr id="11" name="Text Field 2">
            <a:extLst>
              <a:ext uri="{FF2B5EF4-FFF2-40B4-BE49-F238E27FC236}">
                <a16:creationId xmlns:a16="http://schemas.microsoft.com/office/drawing/2014/main" id="{CBFB97F9-F988-C34C-8B6D-BB4A4D881736}"/>
              </a:ext>
            </a:extLst>
          </p:cNvPr>
          <p:cNvSpPr>
            <a:spLocks noGrp="1"/>
          </p:cNvSpPr>
          <p:nvPr>
            <p:ph type="body" sz="quarter" idx="36" hasCustomPrompt="1"/>
          </p:nvPr>
        </p:nvSpPr>
        <p:spPr>
          <a:xfrm>
            <a:off x="5126734" y="5320728"/>
            <a:ext cx="6300216" cy="786385"/>
          </a:xfrm>
          <a:prstGeom prst="rect">
            <a:avLst/>
          </a:prstGeom>
        </p:spPr>
        <p:txBody>
          <a:bodyPr>
            <a:noAutofit/>
          </a:bodyPr>
          <a:lstStyle>
            <a:lvl1pPr>
              <a:defRPr/>
            </a:lvl1pPr>
          </a:lstStyle>
          <a:p>
            <a:pPr lvl="0"/>
            <a:r>
              <a:rPr lang="en-US" dirty="0"/>
              <a:t>Additional information if needed</a:t>
            </a:r>
          </a:p>
        </p:txBody>
      </p:sp>
      <p:sp>
        <p:nvSpPr>
          <p:cNvPr id="20" name="Slide Number">
            <a:extLst>
              <a:ext uri="{FF2B5EF4-FFF2-40B4-BE49-F238E27FC236}">
                <a16:creationId xmlns:a16="http://schemas.microsoft.com/office/drawing/2014/main" id="{EE72B65C-E243-794C-857A-A0D39057C3AE}"/>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4" name="Footer">
            <a:extLst>
              <a:ext uri="{FF2B5EF4-FFF2-40B4-BE49-F238E27FC236}">
                <a16:creationId xmlns:a16="http://schemas.microsoft.com/office/drawing/2014/main" id="{DE2C5228-7B29-2845-809E-1891554EBF52}"/>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a:t>Copyright © 2020, Oracle and/or its affiliates  |  Internal</a:t>
            </a:r>
            <a:endParaRPr lang="en-US" dirty="0"/>
          </a:p>
        </p:txBody>
      </p:sp>
      <p:sp>
        <p:nvSpPr>
          <p:cNvPr id="2" name="Date">
            <a:extLst>
              <a:ext uri="{FF2B5EF4-FFF2-40B4-BE49-F238E27FC236}">
                <a16:creationId xmlns:a16="http://schemas.microsoft.com/office/drawing/2014/main" id="{7CC03C79-3198-49C1-A05C-A15000F3EB66}"/>
              </a:ext>
            </a:extLst>
          </p:cNvPr>
          <p:cNvSpPr>
            <a:spLocks noGrp="1"/>
          </p:cNvSpPr>
          <p:nvPr>
            <p:ph type="dt" sz="half" idx="38"/>
          </p:nvPr>
        </p:nvSpPr>
        <p:spPr/>
        <p:txBody>
          <a:bodyPr/>
          <a:lstStyle/>
          <a:p>
            <a:r>
              <a:rPr lang="en-US"/>
              <a:t>[Date]</a:t>
            </a:r>
            <a:endParaRPr lang="en-US" dirty="0"/>
          </a:p>
        </p:txBody>
      </p:sp>
      <p:pic>
        <p:nvPicPr>
          <p:cNvPr id="15" name="OTag">
            <a:extLst>
              <a:ext uri="{FF2B5EF4-FFF2-40B4-BE49-F238E27FC236}">
                <a16:creationId xmlns:a16="http://schemas.microsoft.com/office/drawing/2014/main" id="{D79573CA-7EF3-46CE-91D4-01D1A2F17BEF}"/>
              </a:ext>
              <a:ext uri="{C183D7F6-B498-43B3-948B-1728B52AA6E4}">
                <adec:decorative xmlns:adec="http://schemas.microsoft.com/office/drawing/2017/decorative" val="1"/>
              </a:ext>
            </a:extLst>
          </p:cNvPr>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3346810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preserve="1" userDrawn="1">
  <p:cSld name="Dark - Quote with Picture">
    <p:bg>
      <p:bgRef idx="1001">
        <a:schemeClr val="bg1"/>
      </p:bgRef>
    </p:bg>
    <p:spTree>
      <p:nvGrpSpPr>
        <p:cNvPr id="1" name=""/>
        <p:cNvGrpSpPr/>
        <p:nvPr/>
      </p:nvGrpSpPr>
      <p:grpSpPr>
        <a:xfrm>
          <a:off x="0" y="0"/>
          <a:ext cx="0" cy="0"/>
          <a:chOff x="0" y="0"/>
          <a:chExt cx="0" cy="0"/>
        </a:xfrm>
      </p:grpSpPr>
      <p:pic>
        <p:nvPicPr>
          <p:cNvPr id="18" name="Data Texture Image">
            <a:extLst>
              <a:ext uri="{FF2B5EF4-FFF2-40B4-BE49-F238E27FC236}">
                <a16:creationId xmlns:a16="http://schemas.microsoft.com/office/drawing/2014/main" id="{7818D415-7FA2-4847-875F-8AE08849396F}"/>
              </a:ext>
              <a:ext uri="{C183D7F6-B498-43B3-948B-1728B52AA6E4}">
                <adec:decorative xmlns:adec="http://schemas.microsoft.com/office/drawing/2017/decorative" val="1"/>
              </a:ext>
            </a:extLst>
          </p:cNvPr>
          <p:cNvPicPr>
            <a:picLocks noChangeAspect="1"/>
          </p:cNvPicPr>
          <p:nvPr userDrawn="1"/>
        </p:nvPicPr>
        <p:blipFill rotWithShape="1">
          <a:blip r:embed="rId2" cstate="email">
            <a:alphaModFix amt="20000"/>
            <a:extLst>
              <a:ext uri="{28A0092B-C50C-407E-A947-70E740481C1C}">
                <a14:useLocalDpi xmlns:a14="http://schemas.microsoft.com/office/drawing/2010/main" val="0"/>
              </a:ext>
            </a:extLst>
          </a:blip>
          <a:srcRect r="60000"/>
          <a:stretch/>
        </p:blipFill>
        <p:spPr bwMode="invGray">
          <a:xfrm>
            <a:off x="0" y="0"/>
            <a:ext cx="4876800" cy="6858000"/>
          </a:xfrm>
          <a:prstGeom prst="rect">
            <a:avLst/>
          </a:prstGeom>
        </p:spPr>
      </p:pic>
      <p:pic>
        <p:nvPicPr>
          <p:cNvPr id="12" name="Abstract Pattern Strip">
            <a:extLst>
              <a:ext uri="{FF2B5EF4-FFF2-40B4-BE49-F238E27FC236}">
                <a16:creationId xmlns:a16="http://schemas.microsoft.com/office/drawing/2014/main" id="{D185B491-D394-0B46-9060-DA769BEF8790}"/>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3" name="Quote">
            <a:extLst>
              <a:ext uri="{FF2B5EF4-FFF2-40B4-BE49-F238E27FC236}">
                <a16:creationId xmlns:a16="http://schemas.microsoft.com/office/drawing/2014/main" id="{E7972264-22BA-4EDF-A0AC-13C683A7DA78}"/>
              </a:ext>
            </a:extLst>
          </p:cNvPr>
          <p:cNvSpPr>
            <a:spLocks noGrp="1"/>
          </p:cNvSpPr>
          <p:nvPr>
            <p:ph type="title" hasCustomPrompt="1"/>
          </p:nvPr>
        </p:nvSpPr>
        <p:spPr>
          <a:xfrm>
            <a:off x="5119646" y="2311916"/>
            <a:ext cx="6300216" cy="1969770"/>
          </a:xfrm>
          <a:noFill/>
        </p:spPr>
        <p:txBody>
          <a:bodyPr vert="horz" wrap="square" lIns="0" tIns="0" rIns="0" bIns="0" rtlCol="0" anchor="b" anchorCtr="0">
            <a:spAutoFit/>
          </a:bodyPr>
          <a:lstStyle>
            <a:lvl1pPr>
              <a:lnSpc>
                <a:spcPct val="100000"/>
              </a:lnSpc>
              <a:defRPr lang="en-US" sz="3200" b="0">
                <a:latin typeface="+mj-lt"/>
                <a:cs typeface="Oracle Sans Tab" panose="020B0503020204020204" pitchFamily="34" charset="0"/>
              </a:defRPr>
            </a:lvl1pPr>
          </a:lstStyle>
          <a:p>
            <a:pPr lvl="0"/>
            <a:r>
              <a:rPr lang="en-US" dirty="0"/>
              <a:t>“Click to type customer or partner quote surrounded by quotation marks.” Remove/replace placeholder image as needed.</a:t>
            </a:r>
          </a:p>
        </p:txBody>
      </p:sp>
      <p:cxnSp>
        <p:nvCxnSpPr>
          <p:cNvPr id="26" name="Accent Mark">
            <a:extLst>
              <a:ext uri="{FF2B5EF4-FFF2-40B4-BE49-F238E27FC236}">
                <a16:creationId xmlns:a16="http://schemas.microsoft.com/office/drawing/2014/main" id="{B850A072-4DE2-40B8-B48C-7D5F61FFF3C6}"/>
              </a:ext>
              <a:ext uri="{C183D7F6-B498-43B3-948B-1728B52AA6E4}">
                <adec:decorative xmlns:adec="http://schemas.microsoft.com/office/drawing/2017/decorative" val="1"/>
              </a:ext>
            </a:extLst>
          </p:cNvPr>
          <p:cNvCxnSpPr>
            <a:cxnSpLocks/>
          </p:cNvCxnSpPr>
          <p:nvPr userDrawn="1"/>
        </p:nvCxnSpPr>
        <p:spPr>
          <a:xfrm flipH="1">
            <a:off x="5132428" y="4616524"/>
            <a:ext cx="310896"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13" name="Text Field">
            <a:extLst>
              <a:ext uri="{FF2B5EF4-FFF2-40B4-BE49-F238E27FC236}">
                <a16:creationId xmlns:a16="http://schemas.microsoft.com/office/drawing/2014/main" id="{04A571F4-71E4-264A-BBD5-0475995E681B}"/>
              </a:ext>
            </a:extLst>
          </p:cNvPr>
          <p:cNvSpPr>
            <a:spLocks noGrp="1"/>
          </p:cNvSpPr>
          <p:nvPr>
            <p:ph type="body" sz="quarter" idx="37" hasCustomPrompt="1"/>
          </p:nvPr>
        </p:nvSpPr>
        <p:spPr>
          <a:xfrm>
            <a:off x="5126734" y="4983135"/>
            <a:ext cx="6300216" cy="266291"/>
          </a:xfrm>
          <a:prstGeom prst="rect">
            <a:avLst/>
          </a:prstGeom>
        </p:spPr>
        <p:txBody>
          <a:bodyPr>
            <a:noAutofit/>
          </a:bodyPr>
          <a:lstStyle>
            <a:lvl1pPr>
              <a:defRPr b="1"/>
            </a:lvl1pPr>
          </a:lstStyle>
          <a:p>
            <a:pPr lvl="0"/>
            <a:r>
              <a:rPr lang="en-US" dirty="0"/>
              <a:t>Name of person quoted</a:t>
            </a:r>
          </a:p>
        </p:txBody>
      </p:sp>
      <p:sp>
        <p:nvSpPr>
          <p:cNvPr id="11" name="Text Field 2">
            <a:extLst>
              <a:ext uri="{FF2B5EF4-FFF2-40B4-BE49-F238E27FC236}">
                <a16:creationId xmlns:a16="http://schemas.microsoft.com/office/drawing/2014/main" id="{CBFB97F9-F988-C34C-8B6D-BB4A4D881736}"/>
              </a:ext>
            </a:extLst>
          </p:cNvPr>
          <p:cNvSpPr>
            <a:spLocks noGrp="1"/>
          </p:cNvSpPr>
          <p:nvPr>
            <p:ph type="body" sz="quarter" idx="36" hasCustomPrompt="1"/>
          </p:nvPr>
        </p:nvSpPr>
        <p:spPr>
          <a:xfrm>
            <a:off x="5126734" y="5320728"/>
            <a:ext cx="6300216" cy="786385"/>
          </a:xfrm>
          <a:prstGeom prst="rect">
            <a:avLst/>
          </a:prstGeom>
        </p:spPr>
        <p:txBody>
          <a:bodyPr>
            <a:noAutofit/>
          </a:bodyPr>
          <a:lstStyle>
            <a:lvl1pPr>
              <a:defRPr/>
            </a:lvl1pPr>
          </a:lstStyle>
          <a:p>
            <a:pPr lvl="0"/>
            <a:r>
              <a:rPr lang="en-US" dirty="0"/>
              <a:t>Additional information if needed</a:t>
            </a:r>
          </a:p>
        </p:txBody>
      </p:sp>
      <p:sp>
        <p:nvSpPr>
          <p:cNvPr id="20" name="Slide Number">
            <a:extLst>
              <a:ext uri="{FF2B5EF4-FFF2-40B4-BE49-F238E27FC236}">
                <a16:creationId xmlns:a16="http://schemas.microsoft.com/office/drawing/2014/main" id="{EE72B65C-E243-794C-857A-A0D39057C3AE}"/>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4" name="Footer">
            <a:extLst>
              <a:ext uri="{FF2B5EF4-FFF2-40B4-BE49-F238E27FC236}">
                <a16:creationId xmlns:a16="http://schemas.microsoft.com/office/drawing/2014/main" id="{DE2C5228-7B29-2845-809E-1891554EBF52}"/>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a:t>Copyright © 2020, Oracle and/or its affiliates  |  Internal</a:t>
            </a:r>
            <a:endParaRPr lang="en-US" dirty="0"/>
          </a:p>
        </p:txBody>
      </p:sp>
      <p:sp>
        <p:nvSpPr>
          <p:cNvPr id="2" name="Date">
            <a:extLst>
              <a:ext uri="{FF2B5EF4-FFF2-40B4-BE49-F238E27FC236}">
                <a16:creationId xmlns:a16="http://schemas.microsoft.com/office/drawing/2014/main" id="{1C4CCFA8-B9FA-42AB-900F-B503C9EF833A}"/>
              </a:ext>
            </a:extLst>
          </p:cNvPr>
          <p:cNvSpPr>
            <a:spLocks noGrp="1"/>
          </p:cNvSpPr>
          <p:nvPr>
            <p:ph type="dt" sz="half" idx="38"/>
          </p:nvPr>
        </p:nvSpPr>
        <p:spPr/>
        <p:txBody>
          <a:bodyPr/>
          <a:lstStyle/>
          <a:p>
            <a:r>
              <a:rPr lang="en-US"/>
              <a:t>[Date]</a:t>
            </a:r>
            <a:endParaRPr lang="en-US" dirty="0"/>
          </a:p>
        </p:txBody>
      </p:sp>
      <p:pic>
        <p:nvPicPr>
          <p:cNvPr id="15" name="OTag">
            <a:extLst>
              <a:ext uri="{FF2B5EF4-FFF2-40B4-BE49-F238E27FC236}">
                <a16:creationId xmlns:a16="http://schemas.microsoft.com/office/drawing/2014/main" id="{0D7B12AA-E756-4885-BD64-8DBE9AAC5A1F}"/>
              </a:ext>
              <a:ext uri="{C183D7F6-B498-43B3-948B-1728B52AA6E4}">
                <adec:decorative xmlns:adec="http://schemas.microsoft.com/office/drawing/2017/decorative" val="1"/>
              </a:ext>
            </a:extLst>
          </p:cNvPr>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37067830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preserve="1" userDrawn="1">
  <p:cSld name="Light - Quote with Abstract Border">
    <p:spTree>
      <p:nvGrpSpPr>
        <p:cNvPr id="1" name=""/>
        <p:cNvGrpSpPr/>
        <p:nvPr/>
      </p:nvGrpSpPr>
      <p:grpSpPr>
        <a:xfrm>
          <a:off x="0" y="0"/>
          <a:ext cx="0" cy="0"/>
          <a:chOff x="0" y="0"/>
          <a:chExt cx="0" cy="0"/>
        </a:xfrm>
      </p:grpSpPr>
      <p:pic>
        <p:nvPicPr>
          <p:cNvPr id="15" name="Abstract Illustration">
            <a:extLst>
              <a:ext uri="{FF2B5EF4-FFF2-40B4-BE49-F238E27FC236}">
                <a16:creationId xmlns:a16="http://schemas.microsoft.com/office/drawing/2014/main" id="{4BA47984-3BFF-A548-8C6E-B57F84FA9732}"/>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val="0"/>
              </a:ext>
            </a:extLst>
          </a:blip>
          <a:srcRect/>
          <a:stretch>
            <a:fillRect/>
          </a:stretch>
        </p:blipFill>
        <p:spPr>
          <a:xfrm>
            <a:off x="0" y="0"/>
            <a:ext cx="12192000" cy="6858000"/>
          </a:xfrm>
          <a:custGeom>
            <a:avLst/>
            <a:gdLst>
              <a:gd name="connsiteX0" fmla="*/ 761999 w 12192000"/>
              <a:gd name="connsiteY0" fmla="*/ 587874 h 6858000"/>
              <a:gd name="connsiteX1" fmla="*/ 761999 w 12192000"/>
              <a:gd name="connsiteY1" fmla="*/ 6270127 h 6858000"/>
              <a:gd name="connsiteX2" fmla="*/ 11430000 w 12192000"/>
              <a:gd name="connsiteY2" fmla="*/ 6270127 h 6858000"/>
              <a:gd name="connsiteX3" fmla="*/ 11430000 w 12192000"/>
              <a:gd name="connsiteY3" fmla="*/ 587874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761999" y="587874"/>
                </a:moveTo>
                <a:lnTo>
                  <a:pt x="761999" y="6270127"/>
                </a:lnTo>
                <a:lnTo>
                  <a:pt x="11430000" y="6270127"/>
                </a:lnTo>
                <a:lnTo>
                  <a:pt x="11430000" y="587874"/>
                </a:lnTo>
                <a:close/>
                <a:moveTo>
                  <a:pt x="0" y="0"/>
                </a:moveTo>
                <a:lnTo>
                  <a:pt x="12192000" y="0"/>
                </a:lnTo>
                <a:lnTo>
                  <a:pt x="12192000" y="6858000"/>
                </a:lnTo>
                <a:lnTo>
                  <a:pt x="0" y="6858000"/>
                </a:lnTo>
                <a:close/>
              </a:path>
            </a:pathLst>
          </a:custGeom>
        </p:spPr>
      </p:pic>
      <p:pic>
        <p:nvPicPr>
          <p:cNvPr id="34" name="OTag">
            <a:extLst>
              <a:ext uri="{FF2B5EF4-FFF2-40B4-BE49-F238E27FC236}">
                <a16:creationId xmlns:a16="http://schemas.microsoft.com/office/drawing/2014/main" id="{13B56594-FE97-D04E-A433-8BA9531F6F1D}"/>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cxnSp>
        <p:nvCxnSpPr>
          <p:cNvPr id="16" name="Accent Mark">
            <a:extLst>
              <a:ext uri="{FF2B5EF4-FFF2-40B4-BE49-F238E27FC236}">
                <a16:creationId xmlns:a16="http://schemas.microsoft.com/office/drawing/2014/main" id="{ED6156A2-55E5-4822-B2F8-D0355110D52C}"/>
              </a:ext>
              <a:ext uri="{C183D7F6-B498-43B3-948B-1728B52AA6E4}">
                <adec:decorative xmlns:adec="http://schemas.microsoft.com/office/drawing/2017/decorative" val="1"/>
              </a:ext>
            </a:extLst>
          </p:cNvPr>
          <p:cNvCxnSpPr>
            <a:cxnSpLocks/>
          </p:cNvCxnSpPr>
          <p:nvPr userDrawn="1"/>
        </p:nvCxnSpPr>
        <p:spPr>
          <a:xfrm flipH="1">
            <a:off x="1019490" y="4165187"/>
            <a:ext cx="310896"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2" name="Quote">
            <a:extLst>
              <a:ext uri="{FF2B5EF4-FFF2-40B4-BE49-F238E27FC236}">
                <a16:creationId xmlns:a16="http://schemas.microsoft.com/office/drawing/2014/main" id="{20F47C45-3A3E-4B4A-B3E9-2C7419A343E4}"/>
              </a:ext>
            </a:extLst>
          </p:cNvPr>
          <p:cNvSpPr>
            <a:spLocks noGrp="1"/>
          </p:cNvSpPr>
          <p:nvPr>
            <p:ph type="title" hasCustomPrompt="1"/>
          </p:nvPr>
        </p:nvSpPr>
        <p:spPr>
          <a:xfrm>
            <a:off x="1012997" y="2386584"/>
            <a:ext cx="10164016" cy="1481328"/>
          </a:xfrm>
          <a:noFill/>
        </p:spPr>
        <p:txBody>
          <a:bodyPr vert="horz" wrap="square" lIns="0" tIns="0" rIns="0" bIns="0" rtlCol="0" anchor="b" anchorCtr="0">
            <a:noAutofit/>
          </a:bodyPr>
          <a:lstStyle>
            <a:lvl1pPr>
              <a:defRPr lang="en-US" sz="3200" b="0" dirty="0">
                <a:latin typeface="+mj-lt"/>
                <a:cs typeface="Oracle Sans Tab" panose="020B0503020204020204" pitchFamily="34" charset="0"/>
              </a:defRPr>
            </a:lvl1pPr>
          </a:lstStyle>
          <a:p>
            <a:pPr marL="0" marR="0" lvl="0" indent="0" fontAlgn="t">
              <a:lnSpc>
                <a:spcPct val="100000"/>
              </a:lnSpc>
              <a:spcBef>
                <a:spcPts val="0"/>
              </a:spcBef>
              <a:spcAft>
                <a:spcPts val="0"/>
              </a:spcAft>
              <a:buClrTx/>
              <a:buSzTx/>
              <a:buFont typeface="System Font Regular"/>
              <a:tabLst/>
            </a:pPr>
            <a:r>
              <a:rPr lang="en-US" dirty="0"/>
              <a:t>“Click to type customer or partner quote surrounded by quotation marks.” Remove/replace placeholder logo as needed.</a:t>
            </a:r>
          </a:p>
        </p:txBody>
      </p:sp>
      <p:sp>
        <p:nvSpPr>
          <p:cNvPr id="11" name="Text Field">
            <a:extLst>
              <a:ext uri="{FF2B5EF4-FFF2-40B4-BE49-F238E27FC236}">
                <a16:creationId xmlns:a16="http://schemas.microsoft.com/office/drawing/2014/main" id="{64B2DE50-0500-D341-B88E-362BEEF5810C}"/>
              </a:ext>
            </a:extLst>
          </p:cNvPr>
          <p:cNvSpPr>
            <a:spLocks noGrp="1"/>
          </p:cNvSpPr>
          <p:nvPr>
            <p:ph type="body" sz="quarter" idx="35" hasCustomPrompt="1"/>
          </p:nvPr>
        </p:nvSpPr>
        <p:spPr>
          <a:xfrm>
            <a:off x="1018030" y="4537074"/>
            <a:ext cx="5077970" cy="266291"/>
          </a:xfrm>
          <a:prstGeom prst="rect">
            <a:avLst/>
          </a:prstGeom>
        </p:spPr>
        <p:txBody>
          <a:bodyPr>
            <a:noAutofit/>
          </a:bodyPr>
          <a:lstStyle>
            <a:lvl1pPr>
              <a:defRPr b="1"/>
            </a:lvl1pPr>
          </a:lstStyle>
          <a:p>
            <a:pPr lvl="0"/>
            <a:r>
              <a:rPr lang="en-US" dirty="0"/>
              <a:t>Name</a:t>
            </a:r>
          </a:p>
        </p:txBody>
      </p:sp>
      <p:sp>
        <p:nvSpPr>
          <p:cNvPr id="10" name="Text Field 2">
            <a:extLst>
              <a:ext uri="{FF2B5EF4-FFF2-40B4-BE49-F238E27FC236}">
                <a16:creationId xmlns:a16="http://schemas.microsoft.com/office/drawing/2014/main" id="{18FFF1FB-05AB-0B41-BAE5-8E8BC51700AF}"/>
              </a:ext>
            </a:extLst>
          </p:cNvPr>
          <p:cNvSpPr>
            <a:spLocks noGrp="1"/>
          </p:cNvSpPr>
          <p:nvPr>
            <p:ph type="body" sz="quarter" idx="34" hasCustomPrompt="1"/>
          </p:nvPr>
        </p:nvSpPr>
        <p:spPr>
          <a:xfrm>
            <a:off x="1018030" y="4874667"/>
            <a:ext cx="5077970" cy="895181"/>
          </a:xfrm>
          <a:prstGeom prst="rect">
            <a:avLst/>
          </a:prstGeom>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2019</a:t>
            </a:r>
          </a:p>
        </p:txBody>
      </p:sp>
      <p:sp>
        <p:nvSpPr>
          <p:cNvPr id="5" name="Slide Number">
            <a:extLst>
              <a:ext uri="{FF2B5EF4-FFF2-40B4-BE49-F238E27FC236}">
                <a16:creationId xmlns:a16="http://schemas.microsoft.com/office/drawing/2014/main" id="{6802DDC0-D834-4DBB-9D15-8D2C341B01C3}"/>
              </a:ext>
            </a:extLst>
          </p:cNvPr>
          <p:cNvSpPr>
            <a:spLocks noGrp="1"/>
          </p:cNvSpPr>
          <p:nvPr>
            <p:ph type="sldNum" sz="quarter" idx="38"/>
          </p:nvPr>
        </p:nvSpPr>
        <p:spPr bwMode="gray"/>
        <p:txBody>
          <a:bodyPr/>
          <a:lstStyle>
            <a:lvl1pPr>
              <a:defRPr>
                <a:solidFill>
                  <a:srgbClr val="FFFFFF"/>
                </a:solidFill>
              </a:defRPr>
            </a:lvl1pPr>
          </a:lstStyle>
          <a:p>
            <a:fld id="{345D60D9-5372-5F40-9443-0F9AE5BDC3C8}" type="slidenum">
              <a:rPr lang="en-US" smtClean="0"/>
              <a:pPr/>
              <a:t>‹#›</a:t>
            </a:fld>
            <a:endParaRPr lang="en-US" dirty="0"/>
          </a:p>
        </p:txBody>
      </p:sp>
      <p:sp>
        <p:nvSpPr>
          <p:cNvPr id="4" name="Footer">
            <a:extLst>
              <a:ext uri="{FF2B5EF4-FFF2-40B4-BE49-F238E27FC236}">
                <a16:creationId xmlns:a16="http://schemas.microsoft.com/office/drawing/2014/main" id="{B1ABE0E5-8B15-4D04-9D70-39319042DB8B}"/>
              </a:ext>
            </a:extLst>
          </p:cNvPr>
          <p:cNvSpPr>
            <a:spLocks noGrp="1"/>
          </p:cNvSpPr>
          <p:nvPr>
            <p:ph type="ftr" sz="quarter" idx="37"/>
          </p:nvPr>
        </p:nvSpPr>
        <p:spPr bwMode="gray"/>
        <p:txBody>
          <a:bodyPr/>
          <a:lstStyle>
            <a:lvl1pPr>
              <a:defRPr>
                <a:solidFill>
                  <a:srgbClr val="FFFFFF"/>
                </a:solidFill>
              </a:defRPr>
            </a:lvl1pPr>
          </a:lstStyle>
          <a:p>
            <a:r>
              <a:rPr lang="en-US"/>
              <a:t>Copyright © 2020, Oracle and/or its affiliates  |  Internal</a:t>
            </a:r>
            <a:endParaRPr lang="en-US" dirty="0"/>
          </a:p>
        </p:txBody>
      </p:sp>
      <p:sp>
        <p:nvSpPr>
          <p:cNvPr id="3" name="Date">
            <a:extLst>
              <a:ext uri="{FF2B5EF4-FFF2-40B4-BE49-F238E27FC236}">
                <a16:creationId xmlns:a16="http://schemas.microsoft.com/office/drawing/2014/main" id="{C6D700A2-C79D-42D6-8CF2-AE12C80EEFDB}"/>
              </a:ext>
            </a:extLst>
          </p:cNvPr>
          <p:cNvSpPr>
            <a:spLocks noGrp="1"/>
          </p:cNvSpPr>
          <p:nvPr>
            <p:ph type="dt" sz="half" idx="36"/>
          </p:nvPr>
        </p:nvSpPr>
        <p:spPr bwMode="gray"/>
        <p:txBody>
          <a:bodyPr/>
          <a:lstStyle>
            <a:lvl1pPr>
              <a:defRPr>
                <a:solidFill>
                  <a:srgbClr val="FFFFFF"/>
                </a:solidFill>
              </a:defRPr>
            </a:lvl1pPr>
          </a:lstStyle>
          <a:p>
            <a:r>
              <a:rPr lang="en-US"/>
              <a:t>[Date]</a:t>
            </a:r>
            <a:endParaRPr lang="en-US" dirty="0"/>
          </a:p>
        </p:txBody>
      </p:sp>
    </p:spTree>
    <p:extLst>
      <p:ext uri="{BB962C8B-B14F-4D97-AF65-F5344CB8AC3E}">
        <p14:creationId xmlns:p14="http://schemas.microsoft.com/office/powerpoint/2010/main" val="1821254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image" Target="../media/image1.emf"/><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image" Target="../media/image2.jpeg"/><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69.xml"/><Relationship Id="rId13" Type="http://schemas.openxmlformats.org/officeDocument/2006/relationships/slideLayout" Target="../slideLayouts/slideLayout74.xml"/><Relationship Id="rId18" Type="http://schemas.openxmlformats.org/officeDocument/2006/relationships/slideLayout" Target="../slideLayouts/slideLayout79.xml"/><Relationship Id="rId3" Type="http://schemas.openxmlformats.org/officeDocument/2006/relationships/slideLayout" Target="../slideLayouts/slideLayout64.xml"/><Relationship Id="rId21" Type="http://schemas.openxmlformats.org/officeDocument/2006/relationships/image" Target="../media/image25.jpg"/><Relationship Id="rId7" Type="http://schemas.openxmlformats.org/officeDocument/2006/relationships/slideLayout" Target="../slideLayouts/slideLayout68.xml"/><Relationship Id="rId12" Type="http://schemas.openxmlformats.org/officeDocument/2006/relationships/slideLayout" Target="../slideLayouts/slideLayout73.xml"/><Relationship Id="rId17" Type="http://schemas.openxmlformats.org/officeDocument/2006/relationships/slideLayout" Target="../slideLayouts/slideLayout78.xml"/><Relationship Id="rId2" Type="http://schemas.openxmlformats.org/officeDocument/2006/relationships/slideLayout" Target="../slideLayouts/slideLayout63.xml"/><Relationship Id="rId16" Type="http://schemas.openxmlformats.org/officeDocument/2006/relationships/slideLayout" Target="../slideLayouts/slideLayout77.xml"/><Relationship Id="rId20" Type="http://schemas.openxmlformats.org/officeDocument/2006/relationships/theme" Target="../theme/theme2.xml"/><Relationship Id="rId1" Type="http://schemas.openxmlformats.org/officeDocument/2006/relationships/slideLayout" Target="../slideLayouts/slideLayout62.xml"/><Relationship Id="rId6" Type="http://schemas.openxmlformats.org/officeDocument/2006/relationships/slideLayout" Target="../slideLayouts/slideLayout67.xml"/><Relationship Id="rId11" Type="http://schemas.openxmlformats.org/officeDocument/2006/relationships/slideLayout" Target="../slideLayouts/slideLayout72.xml"/><Relationship Id="rId5" Type="http://schemas.openxmlformats.org/officeDocument/2006/relationships/slideLayout" Target="../slideLayouts/slideLayout66.xml"/><Relationship Id="rId15" Type="http://schemas.openxmlformats.org/officeDocument/2006/relationships/slideLayout" Target="../slideLayouts/slideLayout76.xml"/><Relationship Id="rId10" Type="http://schemas.openxmlformats.org/officeDocument/2006/relationships/slideLayout" Target="../slideLayouts/slideLayout71.xml"/><Relationship Id="rId19" Type="http://schemas.openxmlformats.org/officeDocument/2006/relationships/slideLayout" Target="../slideLayouts/slideLayout80.xml"/><Relationship Id="rId4" Type="http://schemas.openxmlformats.org/officeDocument/2006/relationships/slideLayout" Target="../slideLayouts/slideLayout65.xml"/><Relationship Id="rId9" Type="http://schemas.openxmlformats.org/officeDocument/2006/relationships/slideLayout" Target="../slideLayouts/slideLayout70.xml"/><Relationship Id="rId14" Type="http://schemas.openxmlformats.org/officeDocument/2006/relationships/slideLayout" Target="../slideLayouts/slideLayout75.xml"/><Relationship Id="rId22" Type="http://schemas.openxmlformats.org/officeDocument/2006/relationships/image" Target="../media/image26.png"/></Relationships>
</file>

<file path=ppt/slideMasters/_rels/slideMaster3.xml.rels><?xml version="1.0" encoding="UTF-8" standalone="yes"?>
<Relationships xmlns="http://schemas.openxmlformats.org/package/2006/relationships"><Relationship Id="rId26" Type="http://schemas.openxmlformats.org/officeDocument/2006/relationships/slideLayout" Target="../slideLayouts/slideLayout106.xml"/><Relationship Id="rId21" Type="http://schemas.openxmlformats.org/officeDocument/2006/relationships/slideLayout" Target="../slideLayouts/slideLayout101.xml"/><Relationship Id="rId34" Type="http://schemas.openxmlformats.org/officeDocument/2006/relationships/slideLayout" Target="../slideLayouts/slideLayout114.xml"/><Relationship Id="rId42" Type="http://schemas.openxmlformats.org/officeDocument/2006/relationships/slideLayout" Target="../slideLayouts/slideLayout122.xml"/><Relationship Id="rId47" Type="http://schemas.openxmlformats.org/officeDocument/2006/relationships/slideLayout" Target="../slideLayouts/slideLayout127.xml"/><Relationship Id="rId50" Type="http://schemas.openxmlformats.org/officeDocument/2006/relationships/slideLayout" Target="../slideLayouts/slideLayout130.xml"/><Relationship Id="rId55" Type="http://schemas.openxmlformats.org/officeDocument/2006/relationships/slideLayout" Target="../slideLayouts/slideLayout135.xml"/><Relationship Id="rId63" Type="http://schemas.openxmlformats.org/officeDocument/2006/relationships/slideLayout" Target="../slideLayouts/slideLayout143.xml"/><Relationship Id="rId7" Type="http://schemas.openxmlformats.org/officeDocument/2006/relationships/slideLayout" Target="../slideLayouts/slideLayout87.xml"/><Relationship Id="rId2" Type="http://schemas.openxmlformats.org/officeDocument/2006/relationships/slideLayout" Target="../slideLayouts/slideLayout82.xml"/><Relationship Id="rId16" Type="http://schemas.openxmlformats.org/officeDocument/2006/relationships/slideLayout" Target="../slideLayouts/slideLayout96.xml"/><Relationship Id="rId29" Type="http://schemas.openxmlformats.org/officeDocument/2006/relationships/slideLayout" Target="../slideLayouts/slideLayout109.xml"/><Relationship Id="rId11" Type="http://schemas.openxmlformats.org/officeDocument/2006/relationships/slideLayout" Target="../slideLayouts/slideLayout91.xml"/><Relationship Id="rId24" Type="http://schemas.openxmlformats.org/officeDocument/2006/relationships/slideLayout" Target="../slideLayouts/slideLayout104.xml"/><Relationship Id="rId32" Type="http://schemas.openxmlformats.org/officeDocument/2006/relationships/slideLayout" Target="../slideLayouts/slideLayout112.xml"/><Relationship Id="rId37" Type="http://schemas.openxmlformats.org/officeDocument/2006/relationships/slideLayout" Target="../slideLayouts/slideLayout117.xml"/><Relationship Id="rId40" Type="http://schemas.openxmlformats.org/officeDocument/2006/relationships/slideLayout" Target="../slideLayouts/slideLayout120.xml"/><Relationship Id="rId45" Type="http://schemas.openxmlformats.org/officeDocument/2006/relationships/slideLayout" Target="../slideLayouts/slideLayout125.xml"/><Relationship Id="rId53" Type="http://schemas.openxmlformats.org/officeDocument/2006/relationships/slideLayout" Target="../slideLayouts/slideLayout133.xml"/><Relationship Id="rId58" Type="http://schemas.openxmlformats.org/officeDocument/2006/relationships/slideLayout" Target="../slideLayouts/slideLayout138.xml"/><Relationship Id="rId66" Type="http://schemas.openxmlformats.org/officeDocument/2006/relationships/image" Target="../media/image2.jpeg"/><Relationship Id="rId5" Type="http://schemas.openxmlformats.org/officeDocument/2006/relationships/slideLayout" Target="../slideLayouts/slideLayout85.xml"/><Relationship Id="rId61" Type="http://schemas.openxmlformats.org/officeDocument/2006/relationships/slideLayout" Target="../slideLayouts/slideLayout141.xml"/><Relationship Id="rId19" Type="http://schemas.openxmlformats.org/officeDocument/2006/relationships/slideLayout" Target="../slideLayouts/slideLayout99.xml"/><Relationship Id="rId14" Type="http://schemas.openxmlformats.org/officeDocument/2006/relationships/slideLayout" Target="../slideLayouts/slideLayout94.xml"/><Relationship Id="rId22" Type="http://schemas.openxmlformats.org/officeDocument/2006/relationships/slideLayout" Target="../slideLayouts/slideLayout102.xml"/><Relationship Id="rId27" Type="http://schemas.openxmlformats.org/officeDocument/2006/relationships/slideLayout" Target="../slideLayouts/slideLayout107.xml"/><Relationship Id="rId30" Type="http://schemas.openxmlformats.org/officeDocument/2006/relationships/slideLayout" Target="../slideLayouts/slideLayout110.xml"/><Relationship Id="rId35" Type="http://schemas.openxmlformats.org/officeDocument/2006/relationships/slideLayout" Target="../slideLayouts/slideLayout115.xml"/><Relationship Id="rId43" Type="http://schemas.openxmlformats.org/officeDocument/2006/relationships/slideLayout" Target="../slideLayouts/slideLayout123.xml"/><Relationship Id="rId48" Type="http://schemas.openxmlformats.org/officeDocument/2006/relationships/slideLayout" Target="../slideLayouts/slideLayout128.xml"/><Relationship Id="rId56" Type="http://schemas.openxmlformats.org/officeDocument/2006/relationships/slideLayout" Target="../slideLayouts/slideLayout136.xml"/><Relationship Id="rId64" Type="http://schemas.openxmlformats.org/officeDocument/2006/relationships/theme" Target="../theme/theme3.xml"/><Relationship Id="rId8" Type="http://schemas.openxmlformats.org/officeDocument/2006/relationships/slideLayout" Target="../slideLayouts/slideLayout88.xml"/><Relationship Id="rId51" Type="http://schemas.openxmlformats.org/officeDocument/2006/relationships/slideLayout" Target="../slideLayouts/slideLayout131.xml"/><Relationship Id="rId3" Type="http://schemas.openxmlformats.org/officeDocument/2006/relationships/slideLayout" Target="../slideLayouts/slideLayout83.xml"/><Relationship Id="rId12" Type="http://schemas.openxmlformats.org/officeDocument/2006/relationships/slideLayout" Target="../slideLayouts/slideLayout92.xml"/><Relationship Id="rId17" Type="http://schemas.openxmlformats.org/officeDocument/2006/relationships/slideLayout" Target="../slideLayouts/slideLayout97.xml"/><Relationship Id="rId25" Type="http://schemas.openxmlformats.org/officeDocument/2006/relationships/slideLayout" Target="../slideLayouts/slideLayout105.xml"/><Relationship Id="rId33" Type="http://schemas.openxmlformats.org/officeDocument/2006/relationships/slideLayout" Target="../slideLayouts/slideLayout113.xml"/><Relationship Id="rId38" Type="http://schemas.openxmlformats.org/officeDocument/2006/relationships/slideLayout" Target="../slideLayouts/slideLayout118.xml"/><Relationship Id="rId46" Type="http://schemas.openxmlformats.org/officeDocument/2006/relationships/slideLayout" Target="../slideLayouts/slideLayout126.xml"/><Relationship Id="rId59" Type="http://schemas.openxmlformats.org/officeDocument/2006/relationships/slideLayout" Target="../slideLayouts/slideLayout139.xml"/><Relationship Id="rId20" Type="http://schemas.openxmlformats.org/officeDocument/2006/relationships/slideLayout" Target="../slideLayouts/slideLayout100.xml"/><Relationship Id="rId41" Type="http://schemas.openxmlformats.org/officeDocument/2006/relationships/slideLayout" Target="../slideLayouts/slideLayout121.xml"/><Relationship Id="rId54" Type="http://schemas.openxmlformats.org/officeDocument/2006/relationships/slideLayout" Target="../slideLayouts/slideLayout134.xml"/><Relationship Id="rId62" Type="http://schemas.openxmlformats.org/officeDocument/2006/relationships/slideLayout" Target="../slideLayouts/slideLayout142.xml"/><Relationship Id="rId1" Type="http://schemas.openxmlformats.org/officeDocument/2006/relationships/slideLayout" Target="../slideLayouts/slideLayout81.xml"/><Relationship Id="rId6" Type="http://schemas.openxmlformats.org/officeDocument/2006/relationships/slideLayout" Target="../slideLayouts/slideLayout86.xml"/><Relationship Id="rId15" Type="http://schemas.openxmlformats.org/officeDocument/2006/relationships/slideLayout" Target="../slideLayouts/slideLayout95.xml"/><Relationship Id="rId23" Type="http://schemas.openxmlformats.org/officeDocument/2006/relationships/slideLayout" Target="../slideLayouts/slideLayout103.xml"/><Relationship Id="rId28" Type="http://schemas.openxmlformats.org/officeDocument/2006/relationships/slideLayout" Target="../slideLayouts/slideLayout108.xml"/><Relationship Id="rId36" Type="http://schemas.openxmlformats.org/officeDocument/2006/relationships/slideLayout" Target="../slideLayouts/slideLayout116.xml"/><Relationship Id="rId49" Type="http://schemas.openxmlformats.org/officeDocument/2006/relationships/slideLayout" Target="../slideLayouts/slideLayout129.xml"/><Relationship Id="rId57" Type="http://schemas.openxmlformats.org/officeDocument/2006/relationships/slideLayout" Target="../slideLayouts/slideLayout137.xml"/><Relationship Id="rId10" Type="http://schemas.openxmlformats.org/officeDocument/2006/relationships/slideLayout" Target="../slideLayouts/slideLayout90.xml"/><Relationship Id="rId31" Type="http://schemas.openxmlformats.org/officeDocument/2006/relationships/slideLayout" Target="../slideLayouts/slideLayout111.xml"/><Relationship Id="rId44" Type="http://schemas.openxmlformats.org/officeDocument/2006/relationships/slideLayout" Target="../slideLayouts/slideLayout124.xml"/><Relationship Id="rId52" Type="http://schemas.openxmlformats.org/officeDocument/2006/relationships/slideLayout" Target="../slideLayouts/slideLayout132.xml"/><Relationship Id="rId60" Type="http://schemas.openxmlformats.org/officeDocument/2006/relationships/slideLayout" Target="../slideLayouts/slideLayout140.xml"/><Relationship Id="rId65" Type="http://schemas.openxmlformats.org/officeDocument/2006/relationships/image" Target="../media/image1.emf"/><Relationship Id="rId4" Type="http://schemas.openxmlformats.org/officeDocument/2006/relationships/slideLayout" Target="../slideLayouts/slideLayout84.xml"/><Relationship Id="rId9" Type="http://schemas.openxmlformats.org/officeDocument/2006/relationships/slideLayout" Target="../slideLayouts/slideLayout89.xml"/><Relationship Id="rId13" Type="http://schemas.openxmlformats.org/officeDocument/2006/relationships/slideLayout" Target="../slideLayouts/slideLayout93.xml"/><Relationship Id="rId18" Type="http://schemas.openxmlformats.org/officeDocument/2006/relationships/slideLayout" Target="../slideLayouts/slideLayout98.xml"/><Relationship Id="rId39" Type="http://schemas.openxmlformats.org/officeDocument/2006/relationships/slideLayout" Target="../slideLayouts/slideLayout119.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156.xml"/><Relationship Id="rId18" Type="http://schemas.openxmlformats.org/officeDocument/2006/relationships/slideLayout" Target="../slideLayouts/slideLayout161.xml"/><Relationship Id="rId26" Type="http://schemas.openxmlformats.org/officeDocument/2006/relationships/slideLayout" Target="../slideLayouts/slideLayout169.xml"/><Relationship Id="rId39" Type="http://schemas.openxmlformats.org/officeDocument/2006/relationships/slideLayout" Target="../slideLayouts/slideLayout182.xml"/><Relationship Id="rId21" Type="http://schemas.openxmlformats.org/officeDocument/2006/relationships/slideLayout" Target="../slideLayouts/slideLayout164.xml"/><Relationship Id="rId34" Type="http://schemas.openxmlformats.org/officeDocument/2006/relationships/slideLayout" Target="../slideLayouts/slideLayout177.xml"/><Relationship Id="rId42" Type="http://schemas.openxmlformats.org/officeDocument/2006/relationships/slideLayout" Target="../slideLayouts/slideLayout185.xml"/><Relationship Id="rId47" Type="http://schemas.openxmlformats.org/officeDocument/2006/relationships/slideLayout" Target="../slideLayouts/slideLayout190.xml"/><Relationship Id="rId50" Type="http://schemas.openxmlformats.org/officeDocument/2006/relationships/slideLayout" Target="../slideLayouts/slideLayout193.xml"/><Relationship Id="rId55" Type="http://schemas.openxmlformats.org/officeDocument/2006/relationships/slideLayout" Target="../slideLayouts/slideLayout198.xml"/><Relationship Id="rId7" Type="http://schemas.openxmlformats.org/officeDocument/2006/relationships/slideLayout" Target="../slideLayouts/slideLayout150.xml"/><Relationship Id="rId2" Type="http://schemas.openxmlformats.org/officeDocument/2006/relationships/slideLayout" Target="../slideLayouts/slideLayout145.xml"/><Relationship Id="rId16" Type="http://schemas.openxmlformats.org/officeDocument/2006/relationships/slideLayout" Target="../slideLayouts/slideLayout159.xml"/><Relationship Id="rId29" Type="http://schemas.openxmlformats.org/officeDocument/2006/relationships/slideLayout" Target="../slideLayouts/slideLayout172.xml"/><Relationship Id="rId11" Type="http://schemas.openxmlformats.org/officeDocument/2006/relationships/slideLayout" Target="../slideLayouts/slideLayout154.xml"/><Relationship Id="rId24" Type="http://schemas.openxmlformats.org/officeDocument/2006/relationships/slideLayout" Target="../slideLayouts/slideLayout167.xml"/><Relationship Id="rId32" Type="http://schemas.openxmlformats.org/officeDocument/2006/relationships/slideLayout" Target="../slideLayouts/slideLayout175.xml"/><Relationship Id="rId37" Type="http://schemas.openxmlformats.org/officeDocument/2006/relationships/slideLayout" Target="../slideLayouts/slideLayout180.xml"/><Relationship Id="rId40" Type="http://schemas.openxmlformats.org/officeDocument/2006/relationships/slideLayout" Target="../slideLayouts/slideLayout183.xml"/><Relationship Id="rId45" Type="http://schemas.openxmlformats.org/officeDocument/2006/relationships/slideLayout" Target="../slideLayouts/slideLayout188.xml"/><Relationship Id="rId53" Type="http://schemas.openxmlformats.org/officeDocument/2006/relationships/slideLayout" Target="../slideLayouts/slideLayout196.xml"/><Relationship Id="rId58" Type="http://schemas.openxmlformats.org/officeDocument/2006/relationships/slideLayout" Target="../slideLayouts/slideLayout201.xml"/><Relationship Id="rId5" Type="http://schemas.openxmlformats.org/officeDocument/2006/relationships/slideLayout" Target="../slideLayouts/slideLayout148.xml"/><Relationship Id="rId61" Type="http://schemas.openxmlformats.org/officeDocument/2006/relationships/image" Target="../media/image1.emf"/><Relationship Id="rId19" Type="http://schemas.openxmlformats.org/officeDocument/2006/relationships/slideLayout" Target="../slideLayouts/slideLayout162.xml"/><Relationship Id="rId14" Type="http://schemas.openxmlformats.org/officeDocument/2006/relationships/slideLayout" Target="../slideLayouts/slideLayout157.xml"/><Relationship Id="rId22" Type="http://schemas.openxmlformats.org/officeDocument/2006/relationships/slideLayout" Target="../slideLayouts/slideLayout165.xml"/><Relationship Id="rId27" Type="http://schemas.openxmlformats.org/officeDocument/2006/relationships/slideLayout" Target="../slideLayouts/slideLayout170.xml"/><Relationship Id="rId30" Type="http://schemas.openxmlformats.org/officeDocument/2006/relationships/slideLayout" Target="../slideLayouts/slideLayout173.xml"/><Relationship Id="rId35" Type="http://schemas.openxmlformats.org/officeDocument/2006/relationships/slideLayout" Target="../slideLayouts/slideLayout178.xml"/><Relationship Id="rId43" Type="http://schemas.openxmlformats.org/officeDocument/2006/relationships/slideLayout" Target="../slideLayouts/slideLayout186.xml"/><Relationship Id="rId48" Type="http://schemas.openxmlformats.org/officeDocument/2006/relationships/slideLayout" Target="../slideLayouts/slideLayout191.xml"/><Relationship Id="rId56" Type="http://schemas.openxmlformats.org/officeDocument/2006/relationships/slideLayout" Target="../slideLayouts/slideLayout199.xml"/><Relationship Id="rId8" Type="http://schemas.openxmlformats.org/officeDocument/2006/relationships/slideLayout" Target="../slideLayouts/slideLayout151.xml"/><Relationship Id="rId51" Type="http://schemas.openxmlformats.org/officeDocument/2006/relationships/slideLayout" Target="../slideLayouts/slideLayout194.xml"/><Relationship Id="rId3" Type="http://schemas.openxmlformats.org/officeDocument/2006/relationships/slideLayout" Target="../slideLayouts/slideLayout146.xml"/><Relationship Id="rId12" Type="http://schemas.openxmlformats.org/officeDocument/2006/relationships/slideLayout" Target="../slideLayouts/slideLayout155.xml"/><Relationship Id="rId17" Type="http://schemas.openxmlformats.org/officeDocument/2006/relationships/slideLayout" Target="../slideLayouts/slideLayout160.xml"/><Relationship Id="rId25" Type="http://schemas.openxmlformats.org/officeDocument/2006/relationships/slideLayout" Target="../slideLayouts/slideLayout168.xml"/><Relationship Id="rId33" Type="http://schemas.openxmlformats.org/officeDocument/2006/relationships/slideLayout" Target="../slideLayouts/slideLayout176.xml"/><Relationship Id="rId38" Type="http://schemas.openxmlformats.org/officeDocument/2006/relationships/slideLayout" Target="../slideLayouts/slideLayout181.xml"/><Relationship Id="rId46" Type="http://schemas.openxmlformats.org/officeDocument/2006/relationships/slideLayout" Target="../slideLayouts/slideLayout189.xml"/><Relationship Id="rId59" Type="http://schemas.openxmlformats.org/officeDocument/2006/relationships/slideLayout" Target="../slideLayouts/slideLayout202.xml"/><Relationship Id="rId20" Type="http://schemas.openxmlformats.org/officeDocument/2006/relationships/slideLayout" Target="../slideLayouts/slideLayout163.xml"/><Relationship Id="rId41" Type="http://schemas.openxmlformats.org/officeDocument/2006/relationships/slideLayout" Target="../slideLayouts/slideLayout184.xml"/><Relationship Id="rId54" Type="http://schemas.openxmlformats.org/officeDocument/2006/relationships/slideLayout" Target="../slideLayouts/slideLayout197.xml"/><Relationship Id="rId62" Type="http://schemas.openxmlformats.org/officeDocument/2006/relationships/image" Target="../media/image2.jpeg"/><Relationship Id="rId1" Type="http://schemas.openxmlformats.org/officeDocument/2006/relationships/slideLayout" Target="../slideLayouts/slideLayout144.xml"/><Relationship Id="rId6" Type="http://schemas.openxmlformats.org/officeDocument/2006/relationships/slideLayout" Target="../slideLayouts/slideLayout149.xml"/><Relationship Id="rId15" Type="http://schemas.openxmlformats.org/officeDocument/2006/relationships/slideLayout" Target="../slideLayouts/slideLayout158.xml"/><Relationship Id="rId23" Type="http://schemas.openxmlformats.org/officeDocument/2006/relationships/slideLayout" Target="../slideLayouts/slideLayout166.xml"/><Relationship Id="rId28" Type="http://schemas.openxmlformats.org/officeDocument/2006/relationships/slideLayout" Target="../slideLayouts/slideLayout171.xml"/><Relationship Id="rId36" Type="http://schemas.openxmlformats.org/officeDocument/2006/relationships/slideLayout" Target="../slideLayouts/slideLayout179.xml"/><Relationship Id="rId49" Type="http://schemas.openxmlformats.org/officeDocument/2006/relationships/slideLayout" Target="../slideLayouts/slideLayout192.xml"/><Relationship Id="rId57" Type="http://schemas.openxmlformats.org/officeDocument/2006/relationships/slideLayout" Target="../slideLayouts/slideLayout200.xml"/><Relationship Id="rId10" Type="http://schemas.openxmlformats.org/officeDocument/2006/relationships/slideLayout" Target="../slideLayouts/slideLayout153.xml"/><Relationship Id="rId31" Type="http://schemas.openxmlformats.org/officeDocument/2006/relationships/slideLayout" Target="../slideLayouts/slideLayout174.xml"/><Relationship Id="rId44" Type="http://schemas.openxmlformats.org/officeDocument/2006/relationships/slideLayout" Target="../slideLayouts/slideLayout187.xml"/><Relationship Id="rId52" Type="http://schemas.openxmlformats.org/officeDocument/2006/relationships/slideLayout" Target="../slideLayouts/slideLayout195.xml"/><Relationship Id="rId60" Type="http://schemas.openxmlformats.org/officeDocument/2006/relationships/theme" Target="../theme/theme4.xml"/><Relationship Id="rId4" Type="http://schemas.openxmlformats.org/officeDocument/2006/relationships/slideLayout" Target="../slideLayouts/slideLayout147.xml"/><Relationship Id="rId9" Type="http://schemas.openxmlformats.org/officeDocument/2006/relationships/slideLayout" Target="../slideLayouts/slideLayout15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1" name="OTag">
            <a:extLst>
              <a:ext uri="{FF2B5EF4-FFF2-40B4-BE49-F238E27FC236}">
                <a16:creationId xmlns:a16="http://schemas.microsoft.com/office/drawing/2014/main" id="{DA16EBAD-93BE-4ACF-A78F-3C1CEDB86021}"/>
              </a:ext>
              <a:ext uri="{C183D7F6-B498-43B3-948B-1728B52AA6E4}">
                <adec:decorative xmlns:adec="http://schemas.microsoft.com/office/drawing/2017/decorative" val="1"/>
              </a:ext>
            </a:extLst>
          </p:cNvPr>
          <p:cNvPicPr>
            <a:picLocks noChangeAspect="1"/>
          </p:cNvPicPr>
          <p:nvPr userDrawn="1"/>
        </p:nvPicPr>
        <p:blipFill>
          <a:blip r:embed="rId6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9" name="Abstract Pattern Strip">
            <a:extLst>
              <a:ext uri="{FF2B5EF4-FFF2-40B4-BE49-F238E27FC236}">
                <a16:creationId xmlns:a16="http://schemas.microsoft.com/office/drawing/2014/main" id="{05515E47-3B1B-446D-A503-3B4EB057715F}"/>
              </a:ext>
              <a:ext uri="{C183D7F6-B498-43B3-948B-1728B52AA6E4}">
                <adec:decorative xmlns:adec="http://schemas.microsoft.com/office/drawing/2017/decorative" val="1"/>
              </a:ext>
            </a:extLst>
          </p:cNvPr>
          <p:cNvPicPr>
            <a:picLocks noChangeAspect="1"/>
          </p:cNvPicPr>
          <p:nvPr userDrawn="1"/>
        </p:nvPicPr>
        <p:blipFill>
          <a:blip r:embed="rId64" cstate="email">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cxnSp>
        <p:nvCxnSpPr>
          <p:cNvPr id="9" name="Accent Mark">
            <a:extLst>
              <a:ext uri="{FF2B5EF4-FFF2-40B4-BE49-F238E27FC236}">
                <a16:creationId xmlns:a16="http://schemas.microsoft.com/office/drawing/2014/main" id="{141F41DE-E7B5-4A9E-A9A0-2D72DA029A3A}"/>
              </a:ext>
              <a:ext uri="{C183D7F6-B498-43B3-948B-1728B52AA6E4}">
                <adec:decorative xmlns:adec="http://schemas.microsoft.com/office/drawing/2017/decorative" val="1"/>
              </a:ext>
            </a:extLst>
          </p:cNvPr>
          <p:cNvCxnSpPr>
            <a:cxnSpLocks/>
          </p:cNvCxnSpPr>
          <p:nvPr userDrawn="1"/>
        </p:nvCxnSpPr>
        <p:spPr>
          <a:xfrm flipH="1">
            <a:off x="768095" y="1545863"/>
            <a:ext cx="228600"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2" name="Title">
            <a:extLst>
              <a:ext uri="{FF2B5EF4-FFF2-40B4-BE49-F238E27FC236}">
                <a16:creationId xmlns:a16="http://schemas.microsoft.com/office/drawing/2014/main" id="{8A70F255-3C2A-4AC7-8935-184146E3B6D6}"/>
              </a:ext>
            </a:extLst>
          </p:cNvPr>
          <p:cNvSpPr>
            <a:spLocks noGrp="1"/>
          </p:cNvSpPr>
          <p:nvPr>
            <p:ph type="title"/>
          </p:nvPr>
        </p:nvSpPr>
        <p:spPr>
          <a:xfrm>
            <a:off x="768875" y="508000"/>
            <a:ext cx="10671048" cy="822960"/>
          </a:xfrm>
          <a:prstGeom prst="rect">
            <a:avLst/>
          </a:prstGeom>
        </p:spPr>
        <p:txBody>
          <a:bodyPr vert="horz" lIns="0" tIns="0" rIns="0" bIns="0" rtlCol="0" anchor="b">
            <a:noAutofit/>
          </a:bodyPr>
          <a:lstStyle/>
          <a:p>
            <a:pPr marL="0" lvl="0" indent="0">
              <a:spcBef>
                <a:spcPts val="1000"/>
              </a:spcBef>
              <a:buFont typeface="Arial" panose="020B0604020202020204" pitchFamily="34" charset="0"/>
            </a:pPr>
            <a:r>
              <a:rPr lang="en-US" dirty="0"/>
              <a:t>Title</a:t>
            </a:r>
          </a:p>
        </p:txBody>
      </p:sp>
      <p:sp>
        <p:nvSpPr>
          <p:cNvPr id="4" name="Text Field">
            <a:extLst>
              <a:ext uri="{FF2B5EF4-FFF2-40B4-BE49-F238E27FC236}">
                <a16:creationId xmlns:a16="http://schemas.microsoft.com/office/drawing/2014/main" id="{E46619B6-A626-4CDA-96E2-B94F4637C628}"/>
              </a:ext>
            </a:extLst>
          </p:cNvPr>
          <p:cNvSpPr>
            <a:spLocks noGrp="1"/>
          </p:cNvSpPr>
          <p:nvPr>
            <p:ph type="body" idx="1"/>
          </p:nvPr>
        </p:nvSpPr>
        <p:spPr>
          <a:xfrm>
            <a:off x="768875" y="1830234"/>
            <a:ext cx="10671048" cy="4276880"/>
          </a:xfrm>
          <a:prstGeom prst="rect">
            <a:avLst/>
          </a:prstGeom>
          <a:noFill/>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Slide Number">
            <a:extLst>
              <a:ext uri="{FF2B5EF4-FFF2-40B4-BE49-F238E27FC236}">
                <a16:creationId xmlns:a16="http://schemas.microsoft.com/office/drawing/2014/main" id="{08A3F6CD-49F4-D74B-8C7F-D6CA71EFB13B}"/>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8" name="Footer">
            <a:extLst>
              <a:ext uri="{FF2B5EF4-FFF2-40B4-BE49-F238E27FC236}">
                <a16:creationId xmlns:a16="http://schemas.microsoft.com/office/drawing/2014/main" id="{8E003242-6B91-1949-A5CA-15BA57A045C9}"/>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a:t>Copyright © 2020, Oracle and/or its affiliates  |  Confidential: Internal/Restricted/Highly Restricted</a:t>
            </a:r>
            <a:endParaRPr lang="en-US" dirty="0"/>
          </a:p>
        </p:txBody>
      </p:sp>
      <p:sp>
        <p:nvSpPr>
          <p:cNvPr id="20" name="Date">
            <a:extLst>
              <a:ext uri="{FF2B5EF4-FFF2-40B4-BE49-F238E27FC236}">
                <a16:creationId xmlns:a16="http://schemas.microsoft.com/office/drawing/2014/main" id="{65BA88F5-EF53-415B-8446-19188BE675D3}"/>
              </a:ext>
            </a:extLst>
          </p:cNvPr>
          <p:cNvSpPr>
            <a:spLocks noGrp="1"/>
          </p:cNvSpPr>
          <p:nvPr>
            <p:ph type="dt" sz="half" idx="2"/>
          </p:nvPr>
        </p:nvSpPr>
        <p:spPr>
          <a:xfrm>
            <a:off x="6873138" y="6425604"/>
            <a:ext cx="2743200" cy="363500"/>
          </a:xfrm>
          <a:prstGeom prst="rect">
            <a:avLst/>
          </a:prstGeom>
        </p:spPr>
        <p:txBody>
          <a:bodyPr vert="horz" lIns="0" tIns="0" rIns="0" bIns="0" rtlCol="0" anchor="ctr"/>
          <a:lstStyle>
            <a:lvl1pPr>
              <a:defRPr lang="en-US" sz="1000" smtClean="0">
                <a:solidFill>
                  <a:srgbClr val="8B8580"/>
                </a:solidFill>
              </a:defRPr>
            </a:lvl1pPr>
          </a:lstStyle>
          <a:p>
            <a:r>
              <a:rPr lang="en-US"/>
              <a:t>[Date]</a:t>
            </a:r>
            <a:endParaRPr lang="en-US" dirty="0"/>
          </a:p>
        </p:txBody>
      </p:sp>
    </p:spTree>
    <p:extLst>
      <p:ext uri="{BB962C8B-B14F-4D97-AF65-F5344CB8AC3E}">
        <p14:creationId xmlns:p14="http://schemas.microsoft.com/office/powerpoint/2010/main" val="3632300099"/>
      </p:ext>
    </p:extLst>
  </p:cSld>
  <p:clrMap bg1="lt1" tx1="dk1" bg2="lt2" tx2="dk2" accent1="accent1" accent2="accent2" accent3="accent3" accent4="accent4" accent5="accent5" accent6="accent6" hlink="hlink" folHlink="folHlink"/>
  <p:sldLayoutIdLst>
    <p:sldLayoutId id="2147483745" r:id="rId1"/>
    <p:sldLayoutId id="2147483904" r:id="rId2"/>
    <p:sldLayoutId id="2147483898" r:id="rId3"/>
    <p:sldLayoutId id="2147483905" r:id="rId4"/>
    <p:sldLayoutId id="2147483746" r:id="rId5"/>
    <p:sldLayoutId id="2147483893" r:id="rId6"/>
    <p:sldLayoutId id="2147483814" r:id="rId7"/>
    <p:sldLayoutId id="2147483906" r:id="rId8"/>
    <p:sldLayoutId id="2147483749" r:id="rId9"/>
    <p:sldLayoutId id="2147483908" r:id="rId10"/>
    <p:sldLayoutId id="2147483750" r:id="rId11"/>
    <p:sldLayoutId id="2147483946" r:id="rId12"/>
    <p:sldLayoutId id="2147483779" r:id="rId13"/>
    <p:sldLayoutId id="2147483947" r:id="rId14"/>
    <p:sldLayoutId id="2147483751" r:id="rId15"/>
    <p:sldLayoutId id="2147483945" r:id="rId16"/>
    <p:sldLayoutId id="2147483752" r:id="rId17"/>
    <p:sldLayoutId id="2147483912" r:id="rId18"/>
    <p:sldLayoutId id="2147483753" r:id="rId19"/>
    <p:sldLayoutId id="2147483913" r:id="rId20"/>
    <p:sldLayoutId id="2147483756" r:id="rId21"/>
    <p:sldLayoutId id="2147483914" r:id="rId22"/>
    <p:sldLayoutId id="2147483754" r:id="rId23"/>
    <p:sldLayoutId id="2147483915" r:id="rId24"/>
    <p:sldLayoutId id="2147483948" r:id="rId25"/>
    <p:sldLayoutId id="2147483778" r:id="rId26"/>
    <p:sldLayoutId id="2147483916" r:id="rId27"/>
    <p:sldLayoutId id="2147483917" r:id="rId28"/>
    <p:sldLayoutId id="2147483928" r:id="rId29"/>
    <p:sldLayoutId id="2147483774" r:id="rId30"/>
    <p:sldLayoutId id="2147483919" r:id="rId31"/>
    <p:sldLayoutId id="2147483922" r:id="rId32"/>
    <p:sldLayoutId id="2147483929" r:id="rId33"/>
    <p:sldLayoutId id="2147483920" r:id="rId34"/>
    <p:sldLayoutId id="2147483930" r:id="rId35"/>
    <p:sldLayoutId id="2147483931" r:id="rId36"/>
    <p:sldLayoutId id="2147483932" r:id="rId37"/>
    <p:sldLayoutId id="2147483936" r:id="rId38"/>
    <p:sldLayoutId id="2147483937" r:id="rId39"/>
    <p:sldLayoutId id="2147483933" r:id="rId40"/>
    <p:sldLayoutId id="2147483935" r:id="rId41"/>
    <p:sldLayoutId id="2147483938" r:id="rId42"/>
    <p:sldLayoutId id="2147483939" r:id="rId43"/>
    <p:sldLayoutId id="2147483761" r:id="rId44"/>
    <p:sldLayoutId id="2147483940" r:id="rId45"/>
    <p:sldLayoutId id="2147483781" r:id="rId46"/>
    <p:sldLayoutId id="2147483941" r:id="rId47"/>
    <p:sldLayoutId id="2147483762" r:id="rId48"/>
    <p:sldLayoutId id="2147483942" r:id="rId49"/>
    <p:sldLayoutId id="2147483766" r:id="rId50"/>
    <p:sldLayoutId id="2147483894" r:id="rId51"/>
    <p:sldLayoutId id="2147483769" r:id="rId52"/>
    <p:sldLayoutId id="2147483895" r:id="rId53"/>
    <p:sldLayoutId id="2147483768" r:id="rId54"/>
    <p:sldLayoutId id="2147483897" r:id="rId55"/>
    <p:sldLayoutId id="2147483763" r:id="rId56"/>
    <p:sldLayoutId id="2147483943" r:id="rId57"/>
    <p:sldLayoutId id="2147483744" r:id="rId58"/>
    <p:sldLayoutId id="2147483944" r:id="rId59"/>
    <p:sldLayoutId id="2147483742" r:id="rId60"/>
    <p:sldLayoutId id="2147483949" r:id="rId6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txStyles>
    <p:titleStyle>
      <a:lvl1pPr algn="l" defTabSz="914400" rtl="0" eaLnBrk="1" latinLnBrk="0" hangingPunct="1">
        <a:lnSpc>
          <a:spcPct val="95000"/>
        </a:lnSpc>
        <a:spcBef>
          <a:spcPct val="0"/>
        </a:spcBef>
        <a:buNone/>
        <a:defRPr lang="en-US" sz="2400" b="1" i="0" kern="1200" baseline="0" dirty="0">
          <a:solidFill>
            <a:schemeClr val="tx1"/>
          </a:solidFill>
          <a:latin typeface="+mn-lt"/>
          <a:ea typeface="+mn-ea"/>
          <a:cs typeface="+mj-cs"/>
        </a:defRPr>
      </a:lvl1pPr>
    </p:titleStyle>
    <p:bodyStyle>
      <a:lvl1pPr marL="0" marR="0" indent="0" algn="l" defTabSz="914400" rtl="0" eaLnBrk="1" fontAlgn="auto" latinLnBrk="0" hangingPunct="1">
        <a:lnSpc>
          <a:spcPct val="95000"/>
        </a:lnSpc>
        <a:spcBef>
          <a:spcPts val="600"/>
        </a:spcBef>
        <a:spcAft>
          <a:spcPts val="0"/>
        </a:spcAft>
        <a:buClrTx/>
        <a:buSzTx/>
        <a:buFont typeface="System Font Regular"/>
        <a:buNone/>
        <a:tabLst/>
        <a:defRPr sz="1800" b="0" i="0" kern="1200">
          <a:solidFill>
            <a:schemeClr val="tx1"/>
          </a:solidFill>
          <a:latin typeface="+mn-lt"/>
          <a:ea typeface="+mn-ea"/>
          <a:cs typeface="Oracle Sans Tab" panose="020B0503020204020204" pitchFamily="34" charset="0"/>
        </a:defRPr>
      </a:lvl1pPr>
      <a:lvl2pPr marL="365760" marR="0" indent="-182880" algn="l" defTabSz="914400" rtl="0" eaLnBrk="1" fontAlgn="auto" latinLnBrk="0" hangingPunct="1">
        <a:lnSpc>
          <a:spcPct val="95000"/>
        </a:lnSpc>
        <a:spcBef>
          <a:spcPts val="600"/>
        </a:spcBef>
        <a:spcAft>
          <a:spcPts val="0"/>
        </a:spcAft>
        <a:buClrTx/>
        <a:buSzPct val="100000"/>
        <a:buFont typeface="Oracle Sans Tab" panose="020B0503020204020204" pitchFamily="34" charset="0"/>
        <a:buChar char="•"/>
        <a:tabLst/>
        <a:defRPr sz="1800" b="0" i="0" kern="1200">
          <a:solidFill>
            <a:schemeClr val="tx1"/>
          </a:solidFill>
          <a:latin typeface="+mn-lt"/>
          <a:ea typeface="+mn-ea"/>
          <a:cs typeface="Oracle Sans Tab" panose="020B0503020204020204" pitchFamily="34" charset="0"/>
        </a:defRPr>
      </a:lvl2pPr>
      <a:lvl3pPr marL="731520" marR="0" indent="-182880" algn="l" defTabSz="914400" rtl="0" eaLnBrk="1" fontAlgn="auto" latinLnBrk="0" hangingPunct="1">
        <a:lnSpc>
          <a:spcPct val="95000"/>
        </a:lnSpc>
        <a:spcBef>
          <a:spcPts val="400"/>
        </a:spcBef>
        <a:spcAft>
          <a:spcPts val="0"/>
        </a:spcAft>
        <a:buClrTx/>
        <a:buSzPct val="120000"/>
        <a:buFont typeface="Oracle Sans Tab Light" panose="020B0403020204020204" pitchFamily="34" charset="0"/>
        <a:buChar char="-"/>
        <a:tabLst/>
        <a:defRPr sz="1600" kern="1200">
          <a:solidFill>
            <a:schemeClr val="tx1"/>
          </a:solidFill>
          <a:latin typeface="Oracle Sans Tab Light" panose="020B0403020204020204" pitchFamily="34" charset="0"/>
          <a:ea typeface="+mn-ea"/>
          <a:cs typeface="Oracle Sans Tab Light" panose="020B0403020204020204" pitchFamily="34" charset="0"/>
        </a:defRPr>
      </a:lvl3pPr>
      <a:lvl4pPr marL="1097280" marR="0" indent="-182880" algn="l" defTabSz="914400" rtl="0" eaLnBrk="1" fontAlgn="auto" latinLnBrk="0" hangingPunct="1">
        <a:lnSpc>
          <a:spcPct val="95000"/>
        </a:lnSpc>
        <a:spcBef>
          <a:spcPts val="400"/>
        </a:spcBef>
        <a:spcAft>
          <a:spcPts val="0"/>
        </a:spcAft>
        <a:buClrTx/>
        <a:buSzPct val="100000"/>
        <a:buFont typeface="System Font Regular"/>
        <a:buChar char="◦"/>
        <a:tabLst/>
        <a:defRPr sz="1400" kern="1200">
          <a:solidFill>
            <a:schemeClr val="tx1"/>
          </a:solidFill>
          <a:latin typeface="Oracle Sans Tab Light" panose="020B0403020204020204" pitchFamily="34" charset="0"/>
          <a:ea typeface="+mn-ea"/>
          <a:cs typeface="Oracle Sans Tab Light" panose="020B0403020204020204" pitchFamily="34" charset="0"/>
        </a:defRPr>
      </a:lvl4pPr>
      <a:lvl5pPr marL="1463040" marR="0" indent="-182880" algn="l" defTabSz="914400" rtl="0" eaLnBrk="1" fontAlgn="auto" latinLnBrk="0" hangingPunct="1">
        <a:lnSpc>
          <a:spcPct val="95000"/>
        </a:lnSpc>
        <a:spcBef>
          <a:spcPts val="400"/>
        </a:spcBef>
        <a:spcAft>
          <a:spcPts val="0"/>
        </a:spcAft>
        <a:buClrTx/>
        <a:buSzTx/>
        <a:buFont typeface="System Font Regular"/>
        <a:buChar char="•"/>
        <a:tabLst/>
        <a:defRPr sz="1200" kern="1200">
          <a:solidFill>
            <a:schemeClr val="tx1"/>
          </a:solidFill>
          <a:latin typeface="Oracle Sans Tab Light" panose="020B0403020204020204" pitchFamily="34" charset="0"/>
          <a:ea typeface="+mn-ea"/>
          <a:cs typeface="Oracle Sans Tab Light" panose="020B0403020204020204" pitchFamily="34" charset="0"/>
        </a:defRPr>
      </a:lvl5pPr>
      <a:lvl6pPr marL="1828800" indent="-182880" algn="l" defTabSz="914400" rtl="0" eaLnBrk="1" latinLnBrk="0" hangingPunct="1">
        <a:lnSpc>
          <a:spcPct val="95000"/>
        </a:lnSpc>
        <a:spcBef>
          <a:spcPts val="400"/>
        </a:spcBef>
        <a:spcAft>
          <a:spcPts val="0"/>
        </a:spcAft>
        <a:buSzPct val="120000"/>
        <a:buFont typeface="System Font Regular"/>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2194560" indent="-182880" algn="l" defTabSz="914400" rtl="0" eaLnBrk="1" latinLnBrk="0" hangingPunct="1">
        <a:lnSpc>
          <a:spcPct val="95000"/>
        </a:lnSpc>
        <a:spcBef>
          <a:spcPts val="400"/>
        </a:spcBef>
        <a:spcAft>
          <a:spcPts val="0"/>
        </a:spcAft>
        <a:buFont typeface="System Font Regular"/>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orient="horz" pos="1152" userDrawn="1">
          <p15:clr>
            <a:srgbClr val="F26B43"/>
          </p15:clr>
        </p15:guide>
        <p15:guide id="4" orient="horz" pos="3852" userDrawn="1">
          <p15:clr>
            <a:srgbClr val="F26B43"/>
          </p15:clr>
        </p15:guide>
        <p15:guide id="5" pos="480" userDrawn="1">
          <p15:clr>
            <a:srgbClr val="F26B43"/>
          </p15:clr>
        </p15:guide>
        <p15:guide id="6" orient="horz" pos="795"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282723"/>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F6839A-7020-4254-BB27-017A0258DE58}"/>
              </a:ext>
            </a:extLst>
          </p:cNvPr>
          <p:cNvSpPr>
            <a:spLocks noGrp="1"/>
          </p:cNvSpPr>
          <p:nvPr>
            <p:ph type="title"/>
          </p:nvPr>
        </p:nvSpPr>
        <p:spPr>
          <a:xfrm>
            <a:off x="838200" y="365125"/>
            <a:ext cx="10515600" cy="1325563"/>
          </a:xfrm>
          <a:prstGeom prst="rect">
            <a:avLst/>
          </a:prstGeom>
        </p:spPr>
        <p:txBody>
          <a:bodyPr vert="horz" lIns="0" tIns="45720" rIns="0" bIns="45720" rtlCol="0" anchor="ctr">
            <a:noAutofit/>
          </a:bodyPr>
          <a:lstStyle/>
          <a:p>
            <a:r>
              <a:rPr lang="en-US" dirty="0"/>
              <a:t>Headline</a:t>
            </a:r>
          </a:p>
        </p:txBody>
      </p:sp>
      <p:sp>
        <p:nvSpPr>
          <p:cNvPr id="3" name="Text Placeholder 2">
            <a:extLst>
              <a:ext uri="{FF2B5EF4-FFF2-40B4-BE49-F238E27FC236}">
                <a16:creationId xmlns:a16="http://schemas.microsoft.com/office/drawing/2014/main" id="{1F714D97-2391-495E-8C13-180C0EB286B9}"/>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4" name="Picture 13">
            <a:extLst>
              <a:ext uri="{FF2B5EF4-FFF2-40B4-BE49-F238E27FC236}">
                <a16:creationId xmlns:a16="http://schemas.microsoft.com/office/drawing/2014/main" id="{D23B6C0B-A6D8-4755-9395-F94ECF5A0491}"/>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10" name="Slide Number Placeholder 9">
            <a:extLst>
              <a:ext uri="{FF2B5EF4-FFF2-40B4-BE49-F238E27FC236}">
                <a16:creationId xmlns:a16="http://schemas.microsoft.com/office/drawing/2014/main" id="{E446C395-84D2-B842-A7E3-2D0A40669127}"/>
              </a:ext>
            </a:extLst>
          </p:cNvPr>
          <p:cNvSpPr>
            <a:spLocks noGrp="1"/>
          </p:cNvSpPr>
          <p:nvPr>
            <p:ph type="sldNum" sz="quarter" idx="4"/>
          </p:nvPr>
        </p:nvSpPr>
        <p:spPr>
          <a:xfrm>
            <a:off x="757515" y="6356350"/>
            <a:ext cx="386443" cy="365125"/>
          </a:xfrm>
          <a:prstGeom prst="rect">
            <a:avLst/>
          </a:prstGeom>
        </p:spPr>
        <p:txBody>
          <a:bodyPr vert="horz" lIns="91440" tIns="45720" rIns="91440" bIns="45720" rtlCol="0" anchor="ctr"/>
          <a:lstStyle>
            <a:lvl1pPr algn="l">
              <a:defRPr sz="1000">
                <a:solidFill>
                  <a:schemeClr val="bg1"/>
                </a:solidFill>
                <a:latin typeface="+mn-lt"/>
                <a:cs typeface="Oracle Sans" panose="020B0503020204020204" pitchFamily="34" charset="0"/>
              </a:defRPr>
            </a:lvl1pPr>
          </a:lstStyle>
          <a:p>
            <a:fld id="{7C371504-33D9-B044-8C50-620C44A06CB1}" type="slidenum">
              <a:rPr lang="en-US" smtClean="0"/>
              <a:pPr/>
              <a:t>‹#›</a:t>
            </a:fld>
            <a:endParaRPr lang="en-US" dirty="0"/>
          </a:p>
        </p:txBody>
      </p:sp>
      <p:pic>
        <p:nvPicPr>
          <p:cNvPr id="8" name="Picture 7">
            <a:extLst>
              <a:ext uri="{FF2B5EF4-FFF2-40B4-BE49-F238E27FC236}">
                <a16:creationId xmlns:a16="http://schemas.microsoft.com/office/drawing/2014/main" id="{1EBF6404-9E78-844F-B5FC-770CD9591C85}"/>
              </a:ext>
            </a:extLst>
          </p:cNvPr>
          <p:cNvPicPr>
            <a:picLocks noChangeAspect="1"/>
          </p:cNvPicPr>
          <p:nvPr/>
        </p:nvPicPr>
        <p:blipFill>
          <a:blip r:embed="rId22"/>
          <a:stretch>
            <a:fillRect/>
          </a:stretch>
        </p:blipFill>
        <p:spPr>
          <a:xfrm>
            <a:off x="11437197" y="6356350"/>
            <a:ext cx="501650" cy="501650"/>
          </a:xfrm>
          <a:prstGeom prst="rect">
            <a:avLst/>
          </a:prstGeom>
        </p:spPr>
      </p:pic>
      <p:sp>
        <p:nvSpPr>
          <p:cNvPr id="5" name="Footer Placeholder 4">
            <a:extLst>
              <a:ext uri="{FF2B5EF4-FFF2-40B4-BE49-F238E27FC236}">
                <a16:creationId xmlns:a16="http://schemas.microsoft.com/office/drawing/2014/main" id="{E6B168A7-4574-4FD8-965C-D37BC160EC82}"/>
              </a:ext>
            </a:extLst>
          </p:cNvPr>
          <p:cNvSpPr>
            <a:spLocks noGrp="1"/>
          </p:cNvSpPr>
          <p:nvPr>
            <p:ph type="ftr" sz="quarter" idx="3"/>
          </p:nvPr>
        </p:nvSpPr>
        <p:spPr>
          <a:xfrm>
            <a:off x="1143958" y="6356350"/>
            <a:ext cx="4114800" cy="365125"/>
          </a:xfrm>
          <a:prstGeom prst="rect">
            <a:avLst/>
          </a:prstGeom>
        </p:spPr>
        <p:txBody>
          <a:bodyPr vert="horz" lIns="91440" tIns="45720" rIns="91440" bIns="45720" rtlCol="0" anchor="ctr"/>
          <a:lstStyle>
            <a:lvl1pPr algn="l">
              <a:defRPr sz="1000">
                <a:solidFill>
                  <a:schemeClr val="bg1"/>
                </a:solidFill>
              </a:defRPr>
            </a:lvl1pPr>
          </a:lstStyle>
          <a:p>
            <a:r>
              <a:rPr lang="en-US"/>
              <a:t>Copyright © 2020, Oracle and/or its affiliates  |  Internal</a:t>
            </a:r>
            <a:endParaRPr lang="en-US" dirty="0"/>
          </a:p>
        </p:txBody>
      </p:sp>
    </p:spTree>
    <p:extLst>
      <p:ext uri="{BB962C8B-B14F-4D97-AF65-F5344CB8AC3E}">
        <p14:creationId xmlns:p14="http://schemas.microsoft.com/office/powerpoint/2010/main" val="2305955363"/>
      </p:ext>
    </p:extLst>
  </p:cSld>
  <p:clrMap bg1="lt1" tx1="dk1" bg2="lt2" tx2="dk2" accent1="accent1" accent2="accent2" accent3="accent3" accent4="accent4" accent5="accent5" accent6="accent6" hlink="hlink" folHlink="folHlink"/>
  <p:sldLayoutIdLst>
    <p:sldLayoutId id="2147483951" r:id="rId1"/>
    <p:sldLayoutId id="2147483952" r:id="rId2"/>
    <p:sldLayoutId id="2147483953" r:id="rId3"/>
    <p:sldLayoutId id="2147483954" r:id="rId4"/>
    <p:sldLayoutId id="2147483955" r:id="rId5"/>
    <p:sldLayoutId id="2147483956" r:id="rId6"/>
    <p:sldLayoutId id="2147483957" r:id="rId7"/>
    <p:sldLayoutId id="2147483958" r:id="rId8"/>
    <p:sldLayoutId id="2147483959" r:id="rId9"/>
    <p:sldLayoutId id="2147483960" r:id="rId10"/>
    <p:sldLayoutId id="2147483961" r:id="rId11"/>
    <p:sldLayoutId id="2147483962" r:id="rId12"/>
    <p:sldLayoutId id="2147483963" r:id="rId13"/>
    <p:sldLayoutId id="2147483964" r:id="rId14"/>
    <p:sldLayoutId id="2147483965" r:id="rId15"/>
    <p:sldLayoutId id="2147483966" r:id="rId16"/>
    <p:sldLayoutId id="2147483967" r:id="rId17"/>
    <p:sldLayoutId id="2147483968" r:id="rId18"/>
    <p:sldLayoutId id="2147483969" r:id="rId1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400" rtl="0" eaLnBrk="1" latinLnBrk="0" hangingPunct="1">
        <a:lnSpc>
          <a:spcPct val="90000"/>
        </a:lnSpc>
        <a:spcBef>
          <a:spcPct val="0"/>
        </a:spcBef>
        <a:buNone/>
        <a:defRPr sz="4400" kern="1200">
          <a:solidFill>
            <a:schemeClr val="bg1"/>
          </a:solidFill>
          <a:latin typeface="Georgia" panose="02040502050405020303" pitchFamily="18" charset="0"/>
          <a:ea typeface="+mj-ea"/>
          <a:cs typeface="Oracle Sans" panose="020B05030202040202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2800" b="0" i="0" kern="1200">
          <a:solidFill>
            <a:schemeClr val="bg1"/>
          </a:solidFill>
          <a:latin typeface="Oracle Sans Light" panose="020B0403020204020204" pitchFamily="34" charset="0"/>
          <a:ea typeface="+mn-ea"/>
          <a:cs typeface="Oracle Sans Light" panose="020B0403020204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b="0" i="0" kern="1200">
          <a:solidFill>
            <a:schemeClr val="bg1"/>
          </a:solidFill>
          <a:latin typeface="Oracle Sans Light" panose="020B0403020204020204" pitchFamily="34" charset="0"/>
          <a:ea typeface="+mn-ea"/>
          <a:cs typeface="Oracle Sans Light" panose="020B0403020204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b="0" i="0" kern="1200">
          <a:solidFill>
            <a:schemeClr val="bg1"/>
          </a:solidFill>
          <a:latin typeface="Oracle Sans Light" panose="020B0403020204020204" pitchFamily="34" charset="0"/>
          <a:ea typeface="+mn-ea"/>
          <a:cs typeface="Oracle Sans Light" panose="020B0403020204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b="0" i="0" kern="1200">
          <a:solidFill>
            <a:schemeClr val="bg1"/>
          </a:solidFill>
          <a:latin typeface="Oracle Sans Light" panose="020B0403020204020204" pitchFamily="34" charset="0"/>
          <a:ea typeface="+mn-ea"/>
          <a:cs typeface="Oracle Sans Light" panose="020B0403020204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b="0" i="0" kern="1200">
          <a:solidFill>
            <a:schemeClr val="bg1"/>
          </a:solidFill>
          <a:latin typeface="Oracle Sans Light" panose="020B0403020204020204" pitchFamily="34" charset="0"/>
          <a:ea typeface="+mn-ea"/>
          <a:cs typeface="Oracle Sans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1" name="OTag">
            <a:extLst>
              <a:ext uri="{FF2B5EF4-FFF2-40B4-BE49-F238E27FC236}">
                <a16:creationId xmlns:a16="http://schemas.microsoft.com/office/drawing/2014/main" id="{DA16EBAD-93BE-4ACF-A78F-3C1CEDB86021}"/>
              </a:ext>
              <a:ext uri="{C183D7F6-B498-43B3-948B-1728B52AA6E4}">
                <adec:decorative xmlns:adec="http://schemas.microsoft.com/office/drawing/2017/decorative" val="1"/>
              </a:ext>
            </a:extLst>
          </p:cNvPr>
          <p:cNvPicPr>
            <a:picLocks noChangeAspect="1"/>
          </p:cNvPicPr>
          <p:nvPr userDrawn="1"/>
        </p:nvPicPr>
        <p:blipFill>
          <a:blip r:embed="rId65"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9" name="Abstract Pattern Strip">
            <a:extLst>
              <a:ext uri="{FF2B5EF4-FFF2-40B4-BE49-F238E27FC236}">
                <a16:creationId xmlns:a16="http://schemas.microsoft.com/office/drawing/2014/main" id="{05515E47-3B1B-446D-A503-3B4EB057715F}"/>
              </a:ext>
              <a:ext uri="{C183D7F6-B498-43B3-948B-1728B52AA6E4}">
                <adec:decorative xmlns:adec="http://schemas.microsoft.com/office/drawing/2017/decorative" val="1"/>
              </a:ext>
            </a:extLst>
          </p:cNvPr>
          <p:cNvPicPr>
            <a:picLocks noChangeAspect="1"/>
          </p:cNvPicPr>
          <p:nvPr userDrawn="1"/>
        </p:nvPicPr>
        <p:blipFill>
          <a:blip r:embed="rId66" cstate="email">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cxnSp>
        <p:nvCxnSpPr>
          <p:cNvPr id="9" name="Accent Mark">
            <a:extLst>
              <a:ext uri="{FF2B5EF4-FFF2-40B4-BE49-F238E27FC236}">
                <a16:creationId xmlns:a16="http://schemas.microsoft.com/office/drawing/2014/main" id="{141F41DE-E7B5-4A9E-A9A0-2D72DA029A3A}"/>
              </a:ext>
              <a:ext uri="{C183D7F6-B498-43B3-948B-1728B52AA6E4}">
                <adec:decorative xmlns:adec="http://schemas.microsoft.com/office/drawing/2017/decorative" val="1"/>
              </a:ext>
            </a:extLst>
          </p:cNvPr>
          <p:cNvCxnSpPr>
            <a:cxnSpLocks/>
          </p:cNvCxnSpPr>
          <p:nvPr userDrawn="1"/>
        </p:nvCxnSpPr>
        <p:spPr>
          <a:xfrm flipH="1">
            <a:off x="768095" y="1545863"/>
            <a:ext cx="228600"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2" name="Title">
            <a:extLst>
              <a:ext uri="{FF2B5EF4-FFF2-40B4-BE49-F238E27FC236}">
                <a16:creationId xmlns:a16="http://schemas.microsoft.com/office/drawing/2014/main" id="{8A70F255-3C2A-4AC7-8935-184146E3B6D6}"/>
              </a:ext>
            </a:extLst>
          </p:cNvPr>
          <p:cNvSpPr>
            <a:spLocks noGrp="1"/>
          </p:cNvSpPr>
          <p:nvPr>
            <p:ph type="title"/>
          </p:nvPr>
        </p:nvSpPr>
        <p:spPr>
          <a:xfrm>
            <a:off x="768875" y="508000"/>
            <a:ext cx="10671048" cy="822960"/>
          </a:xfrm>
          <a:prstGeom prst="rect">
            <a:avLst/>
          </a:prstGeom>
        </p:spPr>
        <p:txBody>
          <a:bodyPr vert="horz" lIns="0" tIns="0" rIns="0" bIns="0" rtlCol="0" anchor="b">
            <a:noAutofit/>
          </a:bodyPr>
          <a:lstStyle/>
          <a:p>
            <a:pPr marL="0" lvl="0" indent="0">
              <a:spcBef>
                <a:spcPts val="1000"/>
              </a:spcBef>
              <a:buFont typeface="Arial" panose="020B0604020202020204" pitchFamily="34" charset="0"/>
            </a:pPr>
            <a:r>
              <a:rPr lang="en-US" dirty="0"/>
              <a:t>Title</a:t>
            </a:r>
          </a:p>
        </p:txBody>
      </p:sp>
      <p:sp>
        <p:nvSpPr>
          <p:cNvPr id="4" name="Text Field">
            <a:extLst>
              <a:ext uri="{FF2B5EF4-FFF2-40B4-BE49-F238E27FC236}">
                <a16:creationId xmlns:a16="http://schemas.microsoft.com/office/drawing/2014/main" id="{E46619B6-A626-4CDA-96E2-B94F4637C628}"/>
              </a:ext>
            </a:extLst>
          </p:cNvPr>
          <p:cNvSpPr>
            <a:spLocks noGrp="1"/>
          </p:cNvSpPr>
          <p:nvPr>
            <p:ph type="body" idx="1"/>
          </p:nvPr>
        </p:nvSpPr>
        <p:spPr>
          <a:xfrm>
            <a:off x="768875" y="1830234"/>
            <a:ext cx="10671048" cy="4276880"/>
          </a:xfrm>
          <a:prstGeom prst="rect">
            <a:avLst/>
          </a:prstGeom>
          <a:noFill/>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Slide Number">
            <a:extLst>
              <a:ext uri="{FF2B5EF4-FFF2-40B4-BE49-F238E27FC236}">
                <a16:creationId xmlns:a16="http://schemas.microsoft.com/office/drawing/2014/main" id="{08A3F6CD-49F4-D74B-8C7F-D6CA71EFB13B}"/>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8" name="Footer">
            <a:extLst>
              <a:ext uri="{FF2B5EF4-FFF2-40B4-BE49-F238E27FC236}">
                <a16:creationId xmlns:a16="http://schemas.microsoft.com/office/drawing/2014/main" id="{8E003242-6B91-1949-A5CA-15BA57A045C9}"/>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a:t>Copyright © 2020, Oracle and/or its affiliates  |  Internal</a:t>
            </a:r>
            <a:endParaRPr lang="en-US" dirty="0"/>
          </a:p>
        </p:txBody>
      </p:sp>
      <p:sp>
        <p:nvSpPr>
          <p:cNvPr id="20" name="Date">
            <a:extLst>
              <a:ext uri="{FF2B5EF4-FFF2-40B4-BE49-F238E27FC236}">
                <a16:creationId xmlns:a16="http://schemas.microsoft.com/office/drawing/2014/main" id="{65BA88F5-EF53-415B-8446-19188BE675D3}"/>
              </a:ext>
            </a:extLst>
          </p:cNvPr>
          <p:cNvSpPr>
            <a:spLocks noGrp="1"/>
          </p:cNvSpPr>
          <p:nvPr>
            <p:ph type="dt" sz="half" idx="2"/>
          </p:nvPr>
        </p:nvSpPr>
        <p:spPr>
          <a:xfrm>
            <a:off x="6873138" y="6425604"/>
            <a:ext cx="2743200" cy="363500"/>
          </a:xfrm>
          <a:prstGeom prst="rect">
            <a:avLst/>
          </a:prstGeom>
        </p:spPr>
        <p:txBody>
          <a:bodyPr vert="horz" lIns="0" tIns="0" rIns="0" bIns="0" rtlCol="0" anchor="ctr"/>
          <a:lstStyle>
            <a:lvl1pPr>
              <a:defRPr lang="en-US" sz="1000" smtClean="0">
                <a:solidFill>
                  <a:srgbClr val="8B8580"/>
                </a:solidFill>
              </a:defRPr>
            </a:lvl1pPr>
          </a:lstStyle>
          <a:p>
            <a:r>
              <a:rPr lang="en-US"/>
              <a:t>[Date]</a:t>
            </a:r>
            <a:endParaRPr lang="en-US" dirty="0"/>
          </a:p>
        </p:txBody>
      </p:sp>
    </p:spTree>
    <p:extLst>
      <p:ext uri="{BB962C8B-B14F-4D97-AF65-F5344CB8AC3E}">
        <p14:creationId xmlns:p14="http://schemas.microsoft.com/office/powerpoint/2010/main" val="3815503638"/>
      </p:ext>
    </p:extLst>
  </p:cSld>
  <p:clrMap bg1="lt1" tx1="dk1" bg2="lt2" tx2="dk2" accent1="accent1" accent2="accent2" accent3="accent3" accent4="accent4" accent5="accent5" accent6="accent6" hlink="hlink" folHlink="folHlink"/>
  <p:sldLayoutIdLst>
    <p:sldLayoutId id="2147483971" r:id="rId1"/>
    <p:sldLayoutId id="2147483972" r:id="rId2"/>
    <p:sldLayoutId id="2147483973" r:id="rId3"/>
    <p:sldLayoutId id="2147483974" r:id="rId4"/>
    <p:sldLayoutId id="2147483975" r:id="rId5"/>
    <p:sldLayoutId id="2147483976" r:id="rId6"/>
    <p:sldLayoutId id="2147483977" r:id="rId7"/>
    <p:sldLayoutId id="2147483978" r:id="rId8"/>
    <p:sldLayoutId id="2147483979" r:id="rId9"/>
    <p:sldLayoutId id="2147483980" r:id="rId10"/>
    <p:sldLayoutId id="2147483981" r:id="rId11"/>
    <p:sldLayoutId id="2147483982" r:id="rId12"/>
    <p:sldLayoutId id="2147483983" r:id="rId13"/>
    <p:sldLayoutId id="2147483984" r:id="rId14"/>
    <p:sldLayoutId id="2147483985" r:id="rId15"/>
    <p:sldLayoutId id="2147483986" r:id="rId16"/>
    <p:sldLayoutId id="2147483987" r:id="rId17"/>
    <p:sldLayoutId id="2147483988" r:id="rId18"/>
    <p:sldLayoutId id="2147483989" r:id="rId19"/>
    <p:sldLayoutId id="2147483990" r:id="rId20"/>
    <p:sldLayoutId id="2147483991" r:id="rId21"/>
    <p:sldLayoutId id="2147483992" r:id="rId22"/>
    <p:sldLayoutId id="2147483993" r:id="rId23"/>
    <p:sldLayoutId id="2147483994" r:id="rId24"/>
    <p:sldLayoutId id="2147483995" r:id="rId25"/>
    <p:sldLayoutId id="2147483996" r:id="rId26"/>
    <p:sldLayoutId id="2147483997" r:id="rId27"/>
    <p:sldLayoutId id="2147483998" r:id="rId28"/>
    <p:sldLayoutId id="2147483999" r:id="rId29"/>
    <p:sldLayoutId id="2147484000" r:id="rId30"/>
    <p:sldLayoutId id="2147484001" r:id="rId31"/>
    <p:sldLayoutId id="2147484002" r:id="rId32"/>
    <p:sldLayoutId id="2147484003" r:id="rId33"/>
    <p:sldLayoutId id="2147484004" r:id="rId34"/>
    <p:sldLayoutId id="2147484005" r:id="rId35"/>
    <p:sldLayoutId id="2147484006" r:id="rId36"/>
    <p:sldLayoutId id="2147484007" r:id="rId37"/>
    <p:sldLayoutId id="2147484008" r:id="rId38"/>
    <p:sldLayoutId id="2147484009" r:id="rId39"/>
    <p:sldLayoutId id="2147484010" r:id="rId40"/>
    <p:sldLayoutId id="2147484011" r:id="rId41"/>
    <p:sldLayoutId id="2147484012" r:id="rId42"/>
    <p:sldLayoutId id="2147484013" r:id="rId43"/>
    <p:sldLayoutId id="2147484014" r:id="rId44"/>
    <p:sldLayoutId id="2147484015" r:id="rId45"/>
    <p:sldLayoutId id="2147484016" r:id="rId46"/>
    <p:sldLayoutId id="2147484017" r:id="rId47"/>
    <p:sldLayoutId id="2147484018" r:id="rId48"/>
    <p:sldLayoutId id="2147484019" r:id="rId49"/>
    <p:sldLayoutId id="2147484020" r:id="rId50"/>
    <p:sldLayoutId id="2147484021" r:id="rId51"/>
    <p:sldLayoutId id="2147484022" r:id="rId52"/>
    <p:sldLayoutId id="2147484023" r:id="rId53"/>
    <p:sldLayoutId id="2147484024" r:id="rId54"/>
    <p:sldLayoutId id="2147484025" r:id="rId55"/>
    <p:sldLayoutId id="2147484026" r:id="rId56"/>
    <p:sldLayoutId id="2147484027" r:id="rId57"/>
    <p:sldLayoutId id="2147484028" r:id="rId58"/>
    <p:sldLayoutId id="2147484029" r:id="rId59"/>
    <p:sldLayoutId id="2147484030" r:id="rId60"/>
    <p:sldLayoutId id="2147484031" r:id="rId61"/>
    <p:sldLayoutId id="2147484032" r:id="rId62"/>
    <p:sldLayoutId id="2147484033" r:id="rId6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400" rtl="0" eaLnBrk="1" latinLnBrk="0" hangingPunct="1">
        <a:lnSpc>
          <a:spcPct val="95000"/>
        </a:lnSpc>
        <a:spcBef>
          <a:spcPct val="0"/>
        </a:spcBef>
        <a:buNone/>
        <a:defRPr lang="en-US" sz="2400" b="1" i="0" kern="1200" baseline="0" dirty="0">
          <a:solidFill>
            <a:schemeClr val="tx1"/>
          </a:solidFill>
          <a:latin typeface="+mn-lt"/>
          <a:ea typeface="+mn-ea"/>
          <a:cs typeface="+mj-cs"/>
        </a:defRPr>
      </a:lvl1pPr>
    </p:titleStyle>
    <p:bodyStyle>
      <a:lvl1pPr marL="0" marR="0" indent="0" algn="l" defTabSz="914400" rtl="0" eaLnBrk="1" fontAlgn="auto" latinLnBrk="0" hangingPunct="1">
        <a:lnSpc>
          <a:spcPct val="95000"/>
        </a:lnSpc>
        <a:spcBef>
          <a:spcPts val="600"/>
        </a:spcBef>
        <a:spcAft>
          <a:spcPts val="0"/>
        </a:spcAft>
        <a:buClrTx/>
        <a:buSzTx/>
        <a:buFont typeface="System Font Regular"/>
        <a:buNone/>
        <a:tabLst/>
        <a:defRPr sz="1800" b="0" i="0" kern="1200">
          <a:solidFill>
            <a:schemeClr val="tx1"/>
          </a:solidFill>
          <a:latin typeface="+mn-lt"/>
          <a:ea typeface="+mn-ea"/>
          <a:cs typeface="Oracle Sans Tab" panose="020B0503020204020204" pitchFamily="34" charset="0"/>
        </a:defRPr>
      </a:lvl1pPr>
      <a:lvl2pPr marL="365760" marR="0" indent="-182880" algn="l" defTabSz="914400" rtl="0" eaLnBrk="1" fontAlgn="auto" latinLnBrk="0" hangingPunct="1">
        <a:lnSpc>
          <a:spcPct val="95000"/>
        </a:lnSpc>
        <a:spcBef>
          <a:spcPts val="600"/>
        </a:spcBef>
        <a:spcAft>
          <a:spcPts val="0"/>
        </a:spcAft>
        <a:buClrTx/>
        <a:buSzPct val="100000"/>
        <a:buFont typeface="Oracle Sans Tab" panose="020B0503020204020204" pitchFamily="34" charset="0"/>
        <a:buChar char="•"/>
        <a:tabLst/>
        <a:defRPr sz="1800" b="0" i="0" kern="1200">
          <a:solidFill>
            <a:schemeClr val="tx1"/>
          </a:solidFill>
          <a:latin typeface="+mn-lt"/>
          <a:ea typeface="+mn-ea"/>
          <a:cs typeface="Oracle Sans Tab" panose="020B0503020204020204" pitchFamily="34" charset="0"/>
        </a:defRPr>
      </a:lvl2pPr>
      <a:lvl3pPr marL="731520" marR="0" indent="-182880" algn="l" defTabSz="914400" rtl="0" eaLnBrk="1" fontAlgn="auto" latinLnBrk="0" hangingPunct="1">
        <a:lnSpc>
          <a:spcPct val="95000"/>
        </a:lnSpc>
        <a:spcBef>
          <a:spcPts val="400"/>
        </a:spcBef>
        <a:spcAft>
          <a:spcPts val="0"/>
        </a:spcAft>
        <a:buClrTx/>
        <a:buSzPct val="120000"/>
        <a:buFont typeface="Oracle Sans Tab Light" panose="020B0403020204020204" pitchFamily="34" charset="0"/>
        <a:buChar char="-"/>
        <a:tabLst/>
        <a:defRPr sz="1600" kern="1200">
          <a:solidFill>
            <a:schemeClr val="tx1"/>
          </a:solidFill>
          <a:latin typeface="Oracle Sans Tab Light" panose="020B0403020204020204" pitchFamily="34" charset="0"/>
          <a:ea typeface="+mn-ea"/>
          <a:cs typeface="Oracle Sans Tab Light" panose="020B0403020204020204" pitchFamily="34" charset="0"/>
        </a:defRPr>
      </a:lvl3pPr>
      <a:lvl4pPr marL="1097280" marR="0" indent="-182880" algn="l" defTabSz="914400" rtl="0" eaLnBrk="1" fontAlgn="auto" latinLnBrk="0" hangingPunct="1">
        <a:lnSpc>
          <a:spcPct val="95000"/>
        </a:lnSpc>
        <a:spcBef>
          <a:spcPts val="400"/>
        </a:spcBef>
        <a:spcAft>
          <a:spcPts val="0"/>
        </a:spcAft>
        <a:buClrTx/>
        <a:buSzPct val="100000"/>
        <a:buFont typeface="System Font Regular"/>
        <a:buChar char="◦"/>
        <a:tabLst/>
        <a:defRPr sz="1400" kern="1200">
          <a:solidFill>
            <a:schemeClr val="tx1"/>
          </a:solidFill>
          <a:latin typeface="Oracle Sans Tab Light" panose="020B0403020204020204" pitchFamily="34" charset="0"/>
          <a:ea typeface="+mn-ea"/>
          <a:cs typeface="Oracle Sans Tab Light" panose="020B0403020204020204" pitchFamily="34" charset="0"/>
        </a:defRPr>
      </a:lvl4pPr>
      <a:lvl5pPr marL="1463040" marR="0" indent="-182880" algn="l" defTabSz="914400" rtl="0" eaLnBrk="1" fontAlgn="auto" latinLnBrk="0" hangingPunct="1">
        <a:lnSpc>
          <a:spcPct val="95000"/>
        </a:lnSpc>
        <a:spcBef>
          <a:spcPts val="400"/>
        </a:spcBef>
        <a:spcAft>
          <a:spcPts val="0"/>
        </a:spcAft>
        <a:buClrTx/>
        <a:buSzTx/>
        <a:buFont typeface="System Font Regular"/>
        <a:buChar char="•"/>
        <a:tabLst/>
        <a:defRPr sz="1200" kern="1200">
          <a:solidFill>
            <a:schemeClr val="tx1"/>
          </a:solidFill>
          <a:latin typeface="Oracle Sans Tab Light" panose="020B0403020204020204" pitchFamily="34" charset="0"/>
          <a:ea typeface="+mn-ea"/>
          <a:cs typeface="Oracle Sans Tab Light" panose="020B0403020204020204" pitchFamily="34" charset="0"/>
        </a:defRPr>
      </a:lvl5pPr>
      <a:lvl6pPr marL="1828800" indent="-182880" algn="l" defTabSz="914400" rtl="0" eaLnBrk="1" latinLnBrk="0" hangingPunct="1">
        <a:lnSpc>
          <a:spcPct val="95000"/>
        </a:lnSpc>
        <a:spcBef>
          <a:spcPts val="400"/>
        </a:spcBef>
        <a:spcAft>
          <a:spcPts val="0"/>
        </a:spcAft>
        <a:buSzPct val="120000"/>
        <a:buFont typeface="System Font Regular"/>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2194560" indent="-182880" algn="l" defTabSz="914400" rtl="0" eaLnBrk="1" latinLnBrk="0" hangingPunct="1">
        <a:lnSpc>
          <a:spcPct val="95000"/>
        </a:lnSpc>
        <a:spcBef>
          <a:spcPts val="400"/>
        </a:spcBef>
        <a:spcAft>
          <a:spcPts val="0"/>
        </a:spcAft>
        <a:buFont typeface="System Font Regular"/>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orient="horz" pos="1152">
          <p15:clr>
            <a:srgbClr val="F26B43"/>
          </p15:clr>
        </p15:guide>
        <p15:guide id="4" orient="horz" pos="3852">
          <p15:clr>
            <a:srgbClr val="F26B43"/>
          </p15:clr>
        </p15:guide>
        <p15:guide id="5" pos="480">
          <p15:clr>
            <a:srgbClr val="F26B43"/>
          </p15:clr>
        </p15:guide>
        <p15:guide id="6" orient="horz" pos="795">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1" name="OTag">
            <a:extLst>
              <a:ext uri="{FF2B5EF4-FFF2-40B4-BE49-F238E27FC236}">
                <a16:creationId xmlns:a16="http://schemas.microsoft.com/office/drawing/2014/main" id="{DA16EBAD-93BE-4ACF-A78F-3C1CEDB86021}"/>
              </a:ext>
              <a:ext uri="{C183D7F6-B498-43B3-948B-1728B52AA6E4}">
                <adec:decorative xmlns:adec="http://schemas.microsoft.com/office/drawing/2017/decorative" val="1"/>
              </a:ext>
            </a:extLst>
          </p:cNvPr>
          <p:cNvPicPr>
            <a:picLocks noChangeAspect="1"/>
          </p:cNvPicPr>
          <p:nvPr userDrawn="1"/>
        </p:nvPicPr>
        <p:blipFill>
          <a:blip r:embed="rId61"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9" name="Abstract Pattern Strip">
            <a:extLst>
              <a:ext uri="{FF2B5EF4-FFF2-40B4-BE49-F238E27FC236}">
                <a16:creationId xmlns:a16="http://schemas.microsoft.com/office/drawing/2014/main" id="{05515E47-3B1B-446D-A503-3B4EB057715F}"/>
              </a:ext>
              <a:ext uri="{C183D7F6-B498-43B3-948B-1728B52AA6E4}">
                <adec:decorative xmlns:adec="http://schemas.microsoft.com/office/drawing/2017/decorative" val="1"/>
              </a:ext>
            </a:extLst>
          </p:cNvPr>
          <p:cNvPicPr>
            <a:picLocks noChangeAspect="1"/>
          </p:cNvPicPr>
          <p:nvPr userDrawn="1"/>
        </p:nvPicPr>
        <p:blipFill>
          <a:blip r:embed="rId62" cstate="email">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cxnSp>
        <p:nvCxnSpPr>
          <p:cNvPr id="9" name="Accent Mark">
            <a:extLst>
              <a:ext uri="{FF2B5EF4-FFF2-40B4-BE49-F238E27FC236}">
                <a16:creationId xmlns:a16="http://schemas.microsoft.com/office/drawing/2014/main" id="{141F41DE-E7B5-4A9E-A9A0-2D72DA029A3A}"/>
              </a:ext>
              <a:ext uri="{C183D7F6-B498-43B3-948B-1728B52AA6E4}">
                <adec:decorative xmlns:adec="http://schemas.microsoft.com/office/drawing/2017/decorative" val="1"/>
              </a:ext>
            </a:extLst>
          </p:cNvPr>
          <p:cNvCxnSpPr>
            <a:cxnSpLocks/>
          </p:cNvCxnSpPr>
          <p:nvPr userDrawn="1"/>
        </p:nvCxnSpPr>
        <p:spPr>
          <a:xfrm flipH="1">
            <a:off x="768095" y="1545863"/>
            <a:ext cx="228600"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2" name="Title">
            <a:extLst>
              <a:ext uri="{FF2B5EF4-FFF2-40B4-BE49-F238E27FC236}">
                <a16:creationId xmlns:a16="http://schemas.microsoft.com/office/drawing/2014/main" id="{8A70F255-3C2A-4AC7-8935-184146E3B6D6}"/>
              </a:ext>
            </a:extLst>
          </p:cNvPr>
          <p:cNvSpPr>
            <a:spLocks noGrp="1"/>
          </p:cNvSpPr>
          <p:nvPr>
            <p:ph type="title"/>
          </p:nvPr>
        </p:nvSpPr>
        <p:spPr>
          <a:xfrm>
            <a:off x="768875" y="508000"/>
            <a:ext cx="10671048" cy="822960"/>
          </a:xfrm>
          <a:prstGeom prst="rect">
            <a:avLst/>
          </a:prstGeom>
        </p:spPr>
        <p:txBody>
          <a:bodyPr vert="horz" lIns="0" tIns="0" rIns="0" bIns="0" rtlCol="0" anchor="b">
            <a:noAutofit/>
          </a:bodyPr>
          <a:lstStyle/>
          <a:p>
            <a:pPr marL="0" lvl="0" indent="0">
              <a:spcBef>
                <a:spcPts val="1000"/>
              </a:spcBef>
              <a:buFont typeface="Arial" panose="020B0604020202020204" pitchFamily="34" charset="0"/>
            </a:pPr>
            <a:r>
              <a:rPr lang="en-US" dirty="0"/>
              <a:t>Title</a:t>
            </a:r>
          </a:p>
        </p:txBody>
      </p:sp>
      <p:sp>
        <p:nvSpPr>
          <p:cNvPr id="4" name="Text Field">
            <a:extLst>
              <a:ext uri="{FF2B5EF4-FFF2-40B4-BE49-F238E27FC236}">
                <a16:creationId xmlns:a16="http://schemas.microsoft.com/office/drawing/2014/main" id="{E46619B6-A626-4CDA-96E2-B94F4637C628}"/>
              </a:ext>
            </a:extLst>
          </p:cNvPr>
          <p:cNvSpPr>
            <a:spLocks noGrp="1"/>
          </p:cNvSpPr>
          <p:nvPr>
            <p:ph type="body" idx="1"/>
          </p:nvPr>
        </p:nvSpPr>
        <p:spPr>
          <a:xfrm>
            <a:off x="768875" y="1830234"/>
            <a:ext cx="10671048" cy="4276880"/>
          </a:xfrm>
          <a:prstGeom prst="rect">
            <a:avLst/>
          </a:prstGeom>
          <a:noFill/>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Slide Number">
            <a:extLst>
              <a:ext uri="{FF2B5EF4-FFF2-40B4-BE49-F238E27FC236}">
                <a16:creationId xmlns:a16="http://schemas.microsoft.com/office/drawing/2014/main" id="{08A3F6CD-49F4-D74B-8C7F-D6CA71EFB13B}"/>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8" name="Footer">
            <a:extLst>
              <a:ext uri="{FF2B5EF4-FFF2-40B4-BE49-F238E27FC236}">
                <a16:creationId xmlns:a16="http://schemas.microsoft.com/office/drawing/2014/main" id="{8E003242-6B91-1949-A5CA-15BA57A045C9}"/>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a:t>Copyright © 2020, Oracle and/or its affiliates  |  Confidential: Internal</a:t>
            </a:r>
            <a:endParaRPr lang="en-US" dirty="0"/>
          </a:p>
        </p:txBody>
      </p:sp>
      <p:sp>
        <p:nvSpPr>
          <p:cNvPr id="20" name="Date">
            <a:extLst>
              <a:ext uri="{FF2B5EF4-FFF2-40B4-BE49-F238E27FC236}">
                <a16:creationId xmlns:a16="http://schemas.microsoft.com/office/drawing/2014/main" id="{65BA88F5-EF53-415B-8446-19188BE675D3}"/>
              </a:ext>
            </a:extLst>
          </p:cNvPr>
          <p:cNvSpPr>
            <a:spLocks noGrp="1"/>
          </p:cNvSpPr>
          <p:nvPr>
            <p:ph type="dt" sz="half" idx="2"/>
          </p:nvPr>
        </p:nvSpPr>
        <p:spPr>
          <a:xfrm>
            <a:off x="6873138" y="6425604"/>
            <a:ext cx="2743200" cy="363500"/>
          </a:xfrm>
          <a:prstGeom prst="rect">
            <a:avLst/>
          </a:prstGeom>
        </p:spPr>
        <p:txBody>
          <a:bodyPr vert="horz" lIns="0" tIns="0" rIns="0" bIns="0" rtlCol="0" anchor="ctr"/>
          <a:lstStyle>
            <a:lvl1pPr>
              <a:defRPr lang="en-US" sz="1000" smtClean="0">
                <a:solidFill>
                  <a:srgbClr val="8B8580"/>
                </a:solidFill>
              </a:defRPr>
            </a:lvl1pPr>
          </a:lstStyle>
          <a:p>
            <a:r>
              <a:rPr lang="en-US"/>
              <a:t>[Date]</a:t>
            </a:r>
            <a:endParaRPr lang="en-US" dirty="0"/>
          </a:p>
        </p:txBody>
      </p:sp>
    </p:spTree>
    <p:extLst>
      <p:ext uri="{BB962C8B-B14F-4D97-AF65-F5344CB8AC3E}">
        <p14:creationId xmlns:p14="http://schemas.microsoft.com/office/powerpoint/2010/main" val="2937560138"/>
      </p:ext>
    </p:extLst>
  </p:cSld>
  <p:clrMap bg1="lt1" tx1="dk1" bg2="lt2" tx2="dk2" accent1="accent1" accent2="accent2" accent3="accent3" accent4="accent4" accent5="accent5" accent6="accent6" hlink="hlink" folHlink="folHlink"/>
  <p:sldLayoutIdLst>
    <p:sldLayoutId id="2147484035" r:id="rId1"/>
    <p:sldLayoutId id="2147484036" r:id="rId2"/>
    <p:sldLayoutId id="2147484037" r:id="rId3"/>
    <p:sldLayoutId id="2147484038" r:id="rId4"/>
    <p:sldLayoutId id="2147484039" r:id="rId5"/>
    <p:sldLayoutId id="2147484040" r:id="rId6"/>
    <p:sldLayoutId id="2147484041" r:id="rId7"/>
    <p:sldLayoutId id="2147484042" r:id="rId8"/>
    <p:sldLayoutId id="2147484043" r:id="rId9"/>
    <p:sldLayoutId id="2147484044" r:id="rId10"/>
    <p:sldLayoutId id="2147484045" r:id="rId11"/>
    <p:sldLayoutId id="2147484046" r:id="rId12"/>
    <p:sldLayoutId id="2147484047" r:id="rId13"/>
    <p:sldLayoutId id="2147484048" r:id="rId14"/>
    <p:sldLayoutId id="2147484049" r:id="rId15"/>
    <p:sldLayoutId id="2147484050" r:id="rId16"/>
    <p:sldLayoutId id="2147484051" r:id="rId17"/>
    <p:sldLayoutId id="2147484052" r:id="rId18"/>
    <p:sldLayoutId id="2147484053" r:id="rId19"/>
    <p:sldLayoutId id="2147484054" r:id="rId20"/>
    <p:sldLayoutId id="2147484055" r:id="rId21"/>
    <p:sldLayoutId id="2147484056" r:id="rId22"/>
    <p:sldLayoutId id="2147484057" r:id="rId23"/>
    <p:sldLayoutId id="2147484058" r:id="rId24"/>
    <p:sldLayoutId id="2147484059" r:id="rId25"/>
    <p:sldLayoutId id="2147484060" r:id="rId26"/>
    <p:sldLayoutId id="2147484061" r:id="rId27"/>
    <p:sldLayoutId id="2147484062" r:id="rId28"/>
    <p:sldLayoutId id="2147484063" r:id="rId29"/>
    <p:sldLayoutId id="2147484064" r:id="rId30"/>
    <p:sldLayoutId id="2147484065" r:id="rId31"/>
    <p:sldLayoutId id="2147484066" r:id="rId32"/>
    <p:sldLayoutId id="2147484067" r:id="rId33"/>
    <p:sldLayoutId id="2147484068" r:id="rId34"/>
    <p:sldLayoutId id="2147484069" r:id="rId35"/>
    <p:sldLayoutId id="2147484070" r:id="rId36"/>
    <p:sldLayoutId id="2147484071" r:id="rId37"/>
    <p:sldLayoutId id="2147484072" r:id="rId38"/>
    <p:sldLayoutId id="2147484073" r:id="rId39"/>
    <p:sldLayoutId id="2147484074" r:id="rId40"/>
    <p:sldLayoutId id="2147484075" r:id="rId41"/>
    <p:sldLayoutId id="2147484076" r:id="rId42"/>
    <p:sldLayoutId id="2147484077" r:id="rId43"/>
    <p:sldLayoutId id="2147484078" r:id="rId44"/>
    <p:sldLayoutId id="2147484079" r:id="rId45"/>
    <p:sldLayoutId id="2147484080" r:id="rId46"/>
    <p:sldLayoutId id="2147484081" r:id="rId47"/>
    <p:sldLayoutId id="2147484082" r:id="rId48"/>
    <p:sldLayoutId id="2147484083" r:id="rId49"/>
    <p:sldLayoutId id="2147484084" r:id="rId50"/>
    <p:sldLayoutId id="2147484085" r:id="rId51"/>
    <p:sldLayoutId id="2147484086" r:id="rId52"/>
    <p:sldLayoutId id="2147484087" r:id="rId53"/>
    <p:sldLayoutId id="2147484088" r:id="rId54"/>
    <p:sldLayoutId id="2147484089" r:id="rId55"/>
    <p:sldLayoutId id="2147484090" r:id="rId56"/>
    <p:sldLayoutId id="2147484091" r:id="rId57"/>
    <p:sldLayoutId id="2147484092" r:id="rId58"/>
    <p:sldLayoutId id="2147484093" r:id="rId5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400" rtl="0" eaLnBrk="1" latinLnBrk="0" hangingPunct="1">
        <a:lnSpc>
          <a:spcPct val="95000"/>
        </a:lnSpc>
        <a:spcBef>
          <a:spcPct val="0"/>
        </a:spcBef>
        <a:buNone/>
        <a:defRPr lang="en-US" sz="2400" b="1" i="0" kern="1200" baseline="0" dirty="0">
          <a:solidFill>
            <a:schemeClr val="tx1"/>
          </a:solidFill>
          <a:latin typeface="+mn-lt"/>
          <a:ea typeface="+mn-ea"/>
          <a:cs typeface="+mj-cs"/>
        </a:defRPr>
      </a:lvl1pPr>
    </p:titleStyle>
    <p:bodyStyle>
      <a:lvl1pPr marL="0" marR="0" indent="0" algn="l" defTabSz="914400" rtl="0" eaLnBrk="1" fontAlgn="auto" latinLnBrk="0" hangingPunct="1">
        <a:lnSpc>
          <a:spcPct val="95000"/>
        </a:lnSpc>
        <a:spcBef>
          <a:spcPts val="600"/>
        </a:spcBef>
        <a:spcAft>
          <a:spcPts val="0"/>
        </a:spcAft>
        <a:buClrTx/>
        <a:buSzTx/>
        <a:buFont typeface="System Font Regular"/>
        <a:buNone/>
        <a:tabLst/>
        <a:defRPr sz="1800" b="0" i="0" kern="1200">
          <a:solidFill>
            <a:schemeClr val="tx1"/>
          </a:solidFill>
          <a:latin typeface="+mn-lt"/>
          <a:ea typeface="+mn-ea"/>
          <a:cs typeface="Oracle Sans" panose="020B0503020204020204" pitchFamily="34" charset="0"/>
        </a:defRPr>
      </a:lvl1pPr>
      <a:lvl2pPr marL="365760" marR="0" indent="-182880" algn="l" defTabSz="914400" rtl="0" eaLnBrk="1" fontAlgn="auto" latinLnBrk="0" hangingPunct="1">
        <a:lnSpc>
          <a:spcPct val="95000"/>
        </a:lnSpc>
        <a:spcBef>
          <a:spcPts val="600"/>
        </a:spcBef>
        <a:spcAft>
          <a:spcPts val="0"/>
        </a:spcAft>
        <a:buClrTx/>
        <a:buSzPct val="100000"/>
        <a:buFont typeface="Arial" panose="020B0604020202020204" pitchFamily="34" charset="0"/>
        <a:buChar char="•"/>
        <a:tabLst/>
        <a:defRPr sz="1800" b="0" i="0" kern="1200">
          <a:solidFill>
            <a:schemeClr val="tx1"/>
          </a:solidFill>
          <a:latin typeface="+mn-lt"/>
          <a:ea typeface="+mn-ea"/>
          <a:cs typeface="Oracle Sans" panose="020B0503020204020204" pitchFamily="34" charset="0"/>
        </a:defRPr>
      </a:lvl2pPr>
      <a:lvl3pPr marL="731520" marR="0" indent="-182880" algn="l" defTabSz="914400" rtl="0" eaLnBrk="1" fontAlgn="auto" latinLnBrk="0" hangingPunct="1">
        <a:lnSpc>
          <a:spcPct val="95000"/>
        </a:lnSpc>
        <a:spcBef>
          <a:spcPts val="400"/>
        </a:spcBef>
        <a:spcAft>
          <a:spcPts val="0"/>
        </a:spcAft>
        <a:buClrTx/>
        <a:buSzPct val="120000"/>
        <a:buFont typeface="System Font Regular"/>
        <a:buChar char="-"/>
        <a:tabLst/>
        <a:defRPr sz="1600" kern="1200">
          <a:solidFill>
            <a:schemeClr val="tx1"/>
          </a:solidFill>
          <a:latin typeface="Oracle Sans Light" panose="020B0403020204020204" pitchFamily="34" charset="0"/>
          <a:ea typeface="+mn-ea"/>
          <a:cs typeface="Oracle Sans Light" panose="020B0403020204020204" pitchFamily="34" charset="0"/>
        </a:defRPr>
      </a:lvl3pPr>
      <a:lvl4pPr marL="1097280" marR="0" indent="-182880" algn="l" defTabSz="914400" rtl="0" eaLnBrk="1" fontAlgn="auto" latinLnBrk="0" hangingPunct="1">
        <a:lnSpc>
          <a:spcPct val="95000"/>
        </a:lnSpc>
        <a:spcBef>
          <a:spcPts val="400"/>
        </a:spcBef>
        <a:spcAft>
          <a:spcPts val="0"/>
        </a:spcAft>
        <a:buClrTx/>
        <a:buSzPct val="100000"/>
        <a:buFont typeface="System Font Regular"/>
        <a:buChar char="◦"/>
        <a:tabLst/>
        <a:defRPr sz="1400" kern="1200">
          <a:solidFill>
            <a:schemeClr val="tx1"/>
          </a:solidFill>
          <a:latin typeface="Oracle Sans Light" panose="020B0403020204020204" pitchFamily="34" charset="0"/>
          <a:ea typeface="+mn-ea"/>
          <a:cs typeface="Oracle Sans Light" panose="020B0403020204020204" pitchFamily="34" charset="0"/>
        </a:defRPr>
      </a:lvl4pPr>
      <a:lvl5pPr marL="1463040" marR="0" indent="-182880" algn="l" defTabSz="914400" rtl="0" eaLnBrk="1" fontAlgn="auto" latinLnBrk="0" hangingPunct="1">
        <a:lnSpc>
          <a:spcPct val="95000"/>
        </a:lnSpc>
        <a:spcBef>
          <a:spcPts val="400"/>
        </a:spcBef>
        <a:spcAft>
          <a:spcPts val="0"/>
        </a:spcAft>
        <a:buClrTx/>
        <a:buSzTx/>
        <a:buFont typeface="System Font Regular"/>
        <a:buChar char="•"/>
        <a:tabLst/>
        <a:defRPr sz="1200" kern="1200">
          <a:solidFill>
            <a:schemeClr val="tx1"/>
          </a:solidFill>
          <a:latin typeface="Oracle Sans Light" panose="020B0403020204020204" pitchFamily="34" charset="0"/>
          <a:ea typeface="+mn-ea"/>
          <a:cs typeface="Oracle Sans Light" panose="020B0403020204020204" pitchFamily="34" charset="0"/>
        </a:defRPr>
      </a:lvl5pPr>
      <a:lvl6pPr marL="1828800" indent="-182880" algn="l" defTabSz="914400" rtl="0" eaLnBrk="1" latinLnBrk="0" hangingPunct="1">
        <a:lnSpc>
          <a:spcPct val="95000"/>
        </a:lnSpc>
        <a:spcBef>
          <a:spcPts val="400"/>
        </a:spcBef>
        <a:spcAft>
          <a:spcPts val="0"/>
        </a:spcAft>
        <a:buSzPct val="120000"/>
        <a:buFont typeface="System Font Regular"/>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2194560" indent="-182880" algn="l" defTabSz="914400" rtl="0" eaLnBrk="1" latinLnBrk="0" hangingPunct="1">
        <a:lnSpc>
          <a:spcPct val="95000"/>
        </a:lnSpc>
        <a:spcBef>
          <a:spcPts val="400"/>
        </a:spcBef>
        <a:spcAft>
          <a:spcPts val="0"/>
        </a:spcAft>
        <a:buFont typeface="System Font Regular"/>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orient="horz" pos="1152">
          <p15:clr>
            <a:srgbClr val="F26B43"/>
          </p15:clr>
        </p15:guide>
        <p15:guide id="4" orient="horz" pos="3852">
          <p15:clr>
            <a:srgbClr val="F26B43"/>
          </p15:clr>
        </p15:guide>
        <p15:guide id="5" pos="480">
          <p15:clr>
            <a:srgbClr val="F26B43"/>
          </p15:clr>
        </p15:guide>
        <p15:guide id="6" orient="horz" pos="795">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64DA29-2769-4967-AB84-5BE02430D03C}"/>
              </a:ext>
            </a:extLst>
          </p:cNvPr>
          <p:cNvSpPr>
            <a:spLocks noGrp="1"/>
          </p:cNvSpPr>
          <p:nvPr>
            <p:ph type="ctrTitle"/>
          </p:nvPr>
        </p:nvSpPr>
        <p:spPr/>
        <p:txBody>
          <a:bodyPr/>
          <a:lstStyle/>
          <a:p>
            <a:r>
              <a:rPr lang="en-US" dirty="0"/>
              <a:t>High Performance Computing with </a:t>
            </a:r>
            <a:br>
              <a:rPr lang="en-US" dirty="0"/>
            </a:br>
            <a:r>
              <a:rPr lang="en-US" dirty="0"/>
              <a:t>Oracle Cloud Infrastructure</a:t>
            </a:r>
          </a:p>
        </p:txBody>
      </p:sp>
      <p:sp>
        <p:nvSpPr>
          <p:cNvPr id="3" name="Text Placeholder 2">
            <a:extLst>
              <a:ext uri="{FF2B5EF4-FFF2-40B4-BE49-F238E27FC236}">
                <a16:creationId xmlns:a16="http://schemas.microsoft.com/office/drawing/2014/main" id="{154AAF53-9C69-4552-A159-E78AA65F72FB}"/>
              </a:ext>
            </a:extLst>
          </p:cNvPr>
          <p:cNvSpPr>
            <a:spLocks noGrp="1"/>
          </p:cNvSpPr>
          <p:nvPr>
            <p:ph type="body" sz="quarter" idx="33"/>
          </p:nvPr>
        </p:nvSpPr>
        <p:spPr/>
        <p:txBody>
          <a:bodyPr/>
          <a:lstStyle/>
          <a:p>
            <a:r>
              <a:rPr lang="en-US" sz="2399" dirty="0"/>
              <a:t>Bare Metal Computing in a Cloud Environment</a:t>
            </a:r>
            <a:endParaRPr lang="en-US" dirty="0"/>
          </a:p>
        </p:txBody>
      </p:sp>
      <p:sp>
        <p:nvSpPr>
          <p:cNvPr id="4" name="Text Placeholder 3">
            <a:extLst>
              <a:ext uri="{FF2B5EF4-FFF2-40B4-BE49-F238E27FC236}">
                <a16:creationId xmlns:a16="http://schemas.microsoft.com/office/drawing/2014/main" id="{113EBD99-3DF1-47ED-B940-8797FBB9A153}"/>
              </a:ext>
            </a:extLst>
          </p:cNvPr>
          <p:cNvSpPr>
            <a:spLocks noGrp="1"/>
          </p:cNvSpPr>
          <p:nvPr>
            <p:ph type="body" sz="quarter" idx="35"/>
          </p:nvPr>
        </p:nvSpPr>
        <p:spPr/>
        <p:txBody>
          <a:bodyPr/>
          <a:lstStyle/>
          <a:p>
            <a:r>
              <a:rPr lang="en-US" dirty="0"/>
              <a:t>Name</a:t>
            </a:r>
          </a:p>
        </p:txBody>
      </p:sp>
      <p:sp>
        <p:nvSpPr>
          <p:cNvPr id="5" name="Text Placeholder 4">
            <a:extLst>
              <a:ext uri="{FF2B5EF4-FFF2-40B4-BE49-F238E27FC236}">
                <a16:creationId xmlns:a16="http://schemas.microsoft.com/office/drawing/2014/main" id="{0D6FC663-7482-46F8-9A76-66506A1AEB97}"/>
              </a:ext>
            </a:extLst>
          </p:cNvPr>
          <p:cNvSpPr>
            <a:spLocks noGrp="1"/>
          </p:cNvSpPr>
          <p:nvPr>
            <p:ph type="body" sz="quarter" idx="34"/>
          </p:nvPr>
        </p:nvSpPr>
        <p:spPr/>
        <p:txBody>
          <a:bodyPr/>
          <a:lstStyle/>
          <a:p>
            <a:pPr lvl="0"/>
            <a:r>
              <a:rPr lang="en-US" dirty="0"/>
              <a:t>Presenter’s Title</a:t>
            </a:r>
          </a:p>
          <a:p>
            <a:pPr lvl="0"/>
            <a:r>
              <a:rPr lang="en-US" dirty="0"/>
              <a:t>Organization, Division or Business Unit</a:t>
            </a:r>
          </a:p>
          <a:p>
            <a:pPr lvl="0"/>
            <a:r>
              <a:rPr lang="en-US" dirty="0"/>
              <a:t>Month 00, 2019</a:t>
            </a:r>
          </a:p>
        </p:txBody>
      </p:sp>
    </p:spTree>
    <p:extLst>
      <p:ext uri="{BB962C8B-B14F-4D97-AF65-F5344CB8AC3E}">
        <p14:creationId xmlns:p14="http://schemas.microsoft.com/office/powerpoint/2010/main" val="1491280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E96C215-53D7-4F6C-A72E-EDB5E2AC837D}"/>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45D60D9-5372-5F40-9443-0F9AE5BDC3C8}" type="slidenum">
              <a:rPr kumimoji="0" lang="en-US" sz="1000" b="0" i="0" u="none" strike="noStrike" kern="1200" cap="none" spc="0" normalizeH="0" baseline="0" noProof="0" smtClean="0">
                <a:ln>
                  <a:noFill/>
                </a:ln>
                <a:solidFill>
                  <a:srgbClr val="8B8580"/>
                </a:solidFill>
                <a:effectLst/>
                <a:uLnTx/>
                <a:uFillTx/>
                <a:latin typeface="Oracle Sans"/>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a:t>
            </a:fld>
            <a:endParaRPr kumimoji="0" lang="en-US" sz="1000" b="0" i="0" u="none" strike="noStrike" kern="1200" cap="none" spc="0" normalizeH="0" baseline="0" noProof="0" dirty="0">
              <a:ln>
                <a:noFill/>
              </a:ln>
              <a:solidFill>
                <a:srgbClr val="8B8580"/>
              </a:solidFill>
              <a:effectLst/>
              <a:uLnTx/>
              <a:uFillTx/>
              <a:latin typeface="Oracle Sans"/>
              <a:ea typeface="+mn-ea"/>
              <a:cs typeface="+mn-cs"/>
            </a:endParaRPr>
          </a:p>
        </p:txBody>
      </p:sp>
      <p:sp>
        <p:nvSpPr>
          <p:cNvPr id="3" name="Footer Placeholder 2">
            <a:extLst>
              <a:ext uri="{FF2B5EF4-FFF2-40B4-BE49-F238E27FC236}">
                <a16:creationId xmlns:a16="http://schemas.microsoft.com/office/drawing/2014/main" id="{479840BB-2C68-4DB9-B5EA-4B6E6C7A3A0A}"/>
              </a:ext>
            </a:extLst>
          </p:cNvPr>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8B8580"/>
                </a:solidFill>
                <a:effectLst/>
                <a:uLnTx/>
                <a:uFillTx/>
                <a:latin typeface="Oracle Sans"/>
                <a:ea typeface="+mn-ea"/>
                <a:cs typeface="+mn-cs"/>
              </a:rPr>
              <a:t>Copyright © 2020, Oracle and/or its affiliates  |  Confidential: Internal</a:t>
            </a:r>
            <a:endParaRPr kumimoji="0" lang="en-US" sz="1000" b="0" i="0" u="none" strike="noStrike" kern="1200" cap="none" spc="0" normalizeH="0" baseline="0" noProof="0" dirty="0">
              <a:ln>
                <a:noFill/>
              </a:ln>
              <a:solidFill>
                <a:srgbClr val="8B8580"/>
              </a:solidFill>
              <a:effectLst/>
              <a:uLnTx/>
              <a:uFillTx/>
              <a:latin typeface="Oracle Sans"/>
              <a:ea typeface="+mn-ea"/>
              <a:cs typeface="+mn-cs"/>
            </a:endParaRPr>
          </a:p>
        </p:txBody>
      </p:sp>
    </p:spTree>
    <p:extLst>
      <p:ext uri="{BB962C8B-B14F-4D97-AF65-F5344CB8AC3E}">
        <p14:creationId xmlns:p14="http://schemas.microsoft.com/office/powerpoint/2010/main" val="20979849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Parent Master Pillars">
  <a:themeElements>
    <a:clrScheme name="Oracle Redwood 08-26-2020">
      <a:dk1>
        <a:srgbClr val="312D2A"/>
      </a:dk1>
      <a:lt1>
        <a:srgbClr val="FCFBFA"/>
      </a:lt1>
      <a:dk2>
        <a:srgbClr val="312D2A"/>
      </a:dk2>
      <a:lt2>
        <a:srgbClr val="FCFBFA"/>
      </a:lt2>
      <a:accent1>
        <a:srgbClr val="C74634"/>
      </a:accent1>
      <a:accent2>
        <a:srgbClr val="FACD62"/>
      </a:accent2>
      <a:accent3>
        <a:srgbClr val="94AFAF"/>
      </a:accent3>
      <a:accent4>
        <a:srgbClr val="2B6242"/>
      </a:accent4>
      <a:accent5>
        <a:srgbClr val="AE562C"/>
      </a:accent5>
      <a:accent6>
        <a:srgbClr val="759C6C"/>
      </a:accent6>
      <a:hlink>
        <a:srgbClr val="00688C"/>
      </a:hlink>
      <a:folHlink>
        <a:srgbClr val="00688C"/>
      </a:folHlink>
    </a:clrScheme>
    <a:fontScheme name="Oracle Sans Tabular">
      <a:majorFont>
        <a:latin typeface="Georgia"/>
        <a:ea typeface=""/>
        <a:cs typeface=""/>
      </a:majorFont>
      <a:minorFont>
        <a:latin typeface="Oracle Sans Tab"/>
        <a:ea typeface=""/>
        <a:cs typeface=""/>
      </a:minorFont>
    </a:fontScheme>
    <a:fmtScheme name="Flat">
      <a:fillStyleLst>
        <a:solidFill>
          <a:schemeClr val="phClr"/>
        </a:solidFill>
        <a:solidFill>
          <a:schemeClr val="phClr">
            <a:tint val="50000"/>
          </a:schemeClr>
        </a:solidFill>
        <a:solidFill>
          <a:schemeClr val="phClr">
            <a:shade val="65000"/>
          </a:schemeClr>
        </a:solidFill>
      </a:fillStyleLst>
      <a:lnStyleLst>
        <a:ln w="3175" cap="flat" cmpd="sng" algn="ctr">
          <a:solidFill>
            <a:schemeClr val="phClr">
              <a:shade val="65000"/>
            </a:schemeClr>
          </a:solidFill>
          <a:prstDash val="solid"/>
        </a:ln>
        <a:ln w="3175" cap="flat" cmpd="sng" algn="ctr">
          <a:solidFill>
            <a:schemeClr val="phClr"/>
          </a:solidFill>
          <a:prstDash val="solid"/>
        </a:ln>
        <a:ln w="0" cap="flat" cmpd="sng" algn="ctr">
          <a:noFill/>
        </a:ln>
      </a:lnStyleLst>
      <a:effectStyleLst>
        <a:effectStyle>
          <a:effectLst>
            <a:blur/>
          </a:effectLst>
        </a:effectStyle>
        <a:effectStyle>
          <a:effectLst>
            <a:blur/>
          </a:effectLst>
        </a:effectStyle>
        <a:effectStyle>
          <a:effectLst>
            <a:fillOverlay blend="darken">
              <a:solidFill>
                <a:schemeClr val="phClr">
                  <a:shade val="30000"/>
                </a:schemeClr>
              </a:solidFill>
            </a:fillOverlay>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custClrLst>
    <a:custClr name="Ocean">
      <a:srgbClr val="2C5967"/>
    </a:custClr>
    <a:custClr name="Surf">
      <a:srgbClr val="41817E"/>
    </a:custClr>
    <a:custClr name="Sand">
      <a:srgbClr val="E5DBBE"/>
    </a:custClr>
    <a:custClr name="Pebble">
      <a:srgbClr val="8B8580"/>
    </a:custClr>
    <a:custClr name="Granite">
      <a:srgbClr val="67605B"/>
    </a:custClr>
    <a:custClr name="Position 6">
      <a:srgbClr val="FFFFFF"/>
    </a:custClr>
    <a:custClr name="Highlight/hyperlink dark theme">
      <a:srgbClr val="F0CC71"/>
    </a:custClr>
    <a:custClr name="Highlight/numbered list light theme">
      <a:srgbClr val="AE562C"/>
    </a:custClr>
    <a:custClr name="Hyperlink light theme (default)">
      <a:srgbClr val="00688C"/>
    </a:custClr>
    <a:custClr name="Numbered list dark theme">
      <a:srgbClr val="759C6C"/>
    </a:custClr>
    <a:custClr name="Brand: Neutral 30">
      <a:srgbClr val="F1EFED"/>
    </a:custClr>
    <a:custClr name="Developer: Pebble 30">
      <a:srgbClr val="E7F0FD"/>
    </a:custClr>
    <a:custClr name="Database: Slate 30">
      <a:srgbClr val="E7F2F2"/>
    </a:custClr>
    <a:custClr name="Cloud Platform: Pine 30">
      <a:srgbClr val="E0F5E7"/>
    </a:custClr>
    <a:custClr name="Finance / Operations: Teal 30">
      <a:srgbClr val="E8F1F0"/>
    </a:custClr>
    <a:custClr name="NetSuite: Ocean 30">
      <a:srgbClr val="E7F2F5"/>
    </a:custClr>
    <a:custClr name="GBU: Lilac 30">
      <a:srgbClr val="EBEFFE"/>
    </a:custClr>
    <a:custClr name="CX/Marketing: Plum 30">
      <a:srgbClr val="F5ECFB"/>
    </a:custClr>
    <a:custClr name="HCM/HR: Rose 30">
      <a:srgbClr val="FBECEF"/>
    </a:custClr>
    <a:custClr name="SCM: Sienna 30">
      <a:srgbClr val="FCEDD9"/>
    </a:custClr>
    <a:custClr name="Brand: Neutral 70">
      <a:srgbClr val="AEA8A2"/>
    </a:custClr>
    <a:custClr name="Developer: Pebble 70">
      <a:srgbClr val="A2AAB6"/>
    </a:custClr>
    <a:custClr name="Database: Slate 70">
      <a:srgbClr val="99ADAE"/>
    </a:custClr>
    <a:custClr name="Cloud Platform: Pine 70">
      <a:srgbClr val="86B596"/>
    </a:custClr>
    <a:custClr name="Finance / Operations: Teal 70">
      <a:srgbClr val="89B2B0"/>
    </a:custClr>
    <a:custClr name="NetSuite: Ocean 70">
      <a:srgbClr val="81B2C3"/>
    </a:custClr>
    <a:custClr name="GBU: Lilac 70">
      <a:srgbClr val="A0A9C5"/>
    </a:custClr>
    <a:custClr name="CX/Marketing: Plum 70">
      <a:srgbClr val="B7A1C4"/>
    </a:custClr>
    <a:custClr name="HCM/HR: Rose 70">
      <a:srgbClr val="CE9BA7"/>
    </a:custClr>
    <a:custClr name="SCM: Sienna 70">
      <a:srgbClr val="D39F5D"/>
    </a:custClr>
    <a:custClr name="Brand: Neutral 140">
      <a:srgbClr val="514C47"/>
    </a:custClr>
    <a:custClr name="Developer: Pebble 140">
      <a:srgbClr val="494D53"/>
    </a:custClr>
    <a:custClr name="Database: Slate 140">
      <a:srgbClr val="464F4F"/>
    </a:custClr>
    <a:custClr name="Cloud Platform: Pine 140">
      <a:srgbClr val="33553C"/>
    </a:custClr>
    <a:custClr name="Finance / Operations: Teal 140">
      <a:srgbClr val="315357"/>
    </a:custClr>
    <a:custClr name="NetSuite: Ocean 140">
      <a:srgbClr val="2C5266"/>
    </a:custClr>
    <a:custClr name="GBU: Lilac 140">
      <a:srgbClr val="464C68"/>
    </a:custClr>
    <a:custClr name="CX/Marketing: Plum 140">
      <a:srgbClr val="594564"/>
    </a:custClr>
    <a:custClr name="HCM/HR: Rose 140">
      <a:srgbClr val="6C3F49"/>
    </a:custClr>
    <a:custClr name="SCM: Sienna 140">
      <a:srgbClr val="713F25"/>
    </a:custClr>
    <a:custClr name="Brand: Neutral 170">
      <a:srgbClr val="312D2A"/>
    </a:custClr>
    <a:custClr name="Developer: Pebble 170">
      <a:srgbClr val="2B2E32"/>
    </a:custClr>
    <a:custClr name="Database: Slate 170">
      <a:srgbClr val="2A2F2F"/>
    </a:custClr>
    <a:custClr name="Cloud Platform: Pine 170">
      <a:srgbClr val="1E3224"/>
    </a:custClr>
    <a:custClr name="Finance / Operations: Teal 170">
      <a:srgbClr val="1E3133"/>
    </a:custClr>
    <a:custClr name="NetSuite: Ocean 170">
      <a:srgbClr val="1A2F3F"/>
    </a:custClr>
    <a:custClr name="GBU: Lilac 170">
      <a:srgbClr val="2A2D3F"/>
    </a:custClr>
    <a:custClr name="CX/Marketing: Plum 170">
      <a:srgbClr val="36293C"/>
    </a:custClr>
    <a:custClr name="HCM/HR: Rose 170">
      <a:srgbClr val="41242B"/>
    </a:custClr>
    <a:custClr name="SCM: Sienna 170">
      <a:srgbClr val="442616"/>
    </a:custClr>
  </a:custClrLst>
  <a:extLst>
    <a:ext uri="{05A4C25C-085E-4340-85A3-A5531E510DB2}">
      <thm15:themeFamily xmlns:thm15="http://schemas.microsoft.com/office/thememl/2012/main" name="Oracle Redwood v.1.14.1.potx" id="{79403E84-0CFF-4BFE-BCD7-782DE4E7A583}" vid="{45644051-14F9-45A8-9795-ED3B7ACF4FDA}"/>
    </a:ext>
  </a:extLst>
</a:theme>
</file>

<file path=ppt/theme/theme2.xml><?xml version="1.0" encoding="utf-8"?>
<a:theme xmlns:a="http://schemas.openxmlformats.org/drawingml/2006/main" name="Dark Master">
  <a:themeElements>
    <a:clrScheme name="Oracle NEW">
      <a:dk1>
        <a:srgbClr val="4E3629"/>
      </a:dk1>
      <a:lt1>
        <a:sysClr val="window" lastClr="FFFFFF"/>
      </a:lt1>
      <a:dk2>
        <a:srgbClr val="312D2A"/>
      </a:dk2>
      <a:lt2>
        <a:srgbClr val="E0E2E1"/>
      </a:lt2>
      <a:accent1>
        <a:srgbClr val="D1350F"/>
      </a:accent1>
      <a:accent2>
        <a:srgbClr val="E6AC58"/>
      </a:accent2>
      <a:accent3>
        <a:srgbClr val="94AFAF"/>
      </a:accent3>
      <a:accent4>
        <a:srgbClr val="2B6242"/>
      </a:accent4>
      <a:accent5>
        <a:srgbClr val="2C5967"/>
      </a:accent5>
      <a:accent6>
        <a:srgbClr val="AE562C"/>
      </a:accent6>
      <a:hlink>
        <a:srgbClr val="2C5967"/>
      </a:hlink>
      <a:folHlink>
        <a:srgbClr val="F5B642"/>
      </a:folHlink>
    </a:clrScheme>
    <a:fontScheme name="Oracle">
      <a:majorFont>
        <a:latin typeface="Georgia"/>
        <a:ea typeface=""/>
        <a:cs typeface=""/>
      </a:majorFont>
      <a:minorFont>
        <a:latin typeface="Oracle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2" id="{8FCCDCA1-86EC-3246-A690-0D7ECBFE6B38}" vid="{6E095A2A-0599-E641-B182-0511D058D9BF}"/>
    </a:ext>
  </a:extLst>
</a:theme>
</file>

<file path=ppt/theme/theme3.xml><?xml version="1.0" encoding="utf-8"?>
<a:theme xmlns:a="http://schemas.openxmlformats.org/drawingml/2006/main" name="1_Parent Master Pillars">
  <a:themeElements>
    <a:clrScheme name="Oracle Redwood 08-26-2020">
      <a:dk1>
        <a:srgbClr val="312D2A"/>
      </a:dk1>
      <a:lt1>
        <a:srgbClr val="FCFBFA"/>
      </a:lt1>
      <a:dk2>
        <a:srgbClr val="312D2A"/>
      </a:dk2>
      <a:lt2>
        <a:srgbClr val="FCFBFA"/>
      </a:lt2>
      <a:accent1>
        <a:srgbClr val="C74634"/>
      </a:accent1>
      <a:accent2>
        <a:srgbClr val="FACD62"/>
      </a:accent2>
      <a:accent3>
        <a:srgbClr val="94AFAF"/>
      </a:accent3>
      <a:accent4>
        <a:srgbClr val="2B6242"/>
      </a:accent4>
      <a:accent5>
        <a:srgbClr val="AE562C"/>
      </a:accent5>
      <a:accent6>
        <a:srgbClr val="759C6C"/>
      </a:accent6>
      <a:hlink>
        <a:srgbClr val="00688C"/>
      </a:hlink>
      <a:folHlink>
        <a:srgbClr val="00688C"/>
      </a:folHlink>
    </a:clrScheme>
    <a:fontScheme name="Oracle Sans Tabular">
      <a:majorFont>
        <a:latin typeface="Georgia"/>
        <a:ea typeface=""/>
        <a:cs typeface=""/>
      </a:majorFont>
      <a:minorFont>
        <a:latin typeface="Oracle Sans Tab"/>
        <a:ea typeface=""/>
        <a:cs typeface=""/>
      </a:minorFont>
    </a:fontScheme>
    <a:fmtScheme name="Flat">
      <a:fillStyleLst>
        <a:solidFill>
          <a:schemeClr val="phClr"/>
        </a:solidFill>
        <a:solidFill>
          <a:schemeClr val="phClr">
            <a:tint val="50000"/>
          </a:schemeClr>
        </a:solidFill>
        <a:solidFill>
          <a:schemeClr val="phClr">
            <a:shade val="65000"/>
          </a:schemeClr>
        </a:solidFill>
      </a:fillStyleLst>
      <a:lnStyleLst>
        <a:ln w="3175" cap="flat" cmpd="sng" algn="ctr">
          <a:solidFill>
            <a:schemeClr val="phClr">
              <a:shade val="65000"/>
            </a:schemeClr>
          </a:solidFill>
          <a:prstDash val="solid"/>
        </a:ln>
        <a:ln w="3175" cap="flat" cmpd="sng" algn="ctr">
          <a:solidFill>
            <a:schemeClr val="phClr"/>
          </a:solidFill>
          <a:prstDash val="solid"/>
        </a:ln>
        <a:ln w="0" cap="flat" cmpd="sng" algn="ctr">
          <a:noFill/>
        </a:ln>
      </a:lnStyleLst>
      <a:effectStyleLst>
        <a:effectStyle>
          <a:effectLst>
            <a:blur/>
          </a:effectLst>
        </a:effectStyle>
        <a:effectStyle>
          <a:effectLst>
            <a:blur/>
          </a:effectLst>
        </a:effectStyle>
        <a:effectStyle>
          <a:effectLst>
            <a:fillOverlay blend="darken">
              <a:solidFill>
                <a:schemeClr val="phClr">
                  <a:shade val="30000"/>
                </a:schemeClr>
              </a:solidFill>
            </a:fillOverlay>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custClrLst>
    <a:custClr name="Ocean">
      <a:srgbClr val="2C5967"/>
    </a:custClr>
    <a:custClr name="Surf">
      <a:srgbClr val="41817E"/>
    </a:custClr>
    <a:custClr name="Sand">
      <a:srgbClr val="E5DBBE"/>
    </a:custClr>
    <a:custClr name="Pebble">
      <a:srgbClr val="8B8580"/>
    </a:custClr>
    <a:custClr name="Granite">
      <a:srgbClr val="67605B"/>
    </a:custClr>
    <a:custClr name="Position 6">
      <a:srgbClr val="FFFFFF"/>
    </a:custClr>
    <a:custClr name="Highlight/hyperlink dark theme">
      <a:srgbClr val="F0CC71"/>
    </a:custClr>
    <a:custClr name="Highlight/numbered list light theme">
      <a:srgbClr val="AE562C"/>
    </a:custClr>
    <a:custClr name="Hyperlink light theme (default)">
      <a:srgbClr val="00688C"/>
    </a:custClr>
    <a:custClr name="Numbered list dark theme">
      <a:srgbClr val="759C6C"/>
    </a:custClr>
    <a:custClr name="Brand: Neutral 30">
      <a:srgbClr val="F1EFED"/>
    </a:custClr>
    <a:custClr name="Developer: Pebble 30">
      <a:srgbClr val="E7F0FD"/>
    </a:custClr>
    <a:custClr name="Database: Slate 30">
      <a:srgbClr val="E7F2F2"/>
    </a:custClr>
    <a:custClr name="Cloud Platform: Pine 30">
      <a:srgbClr val="E0F5E7"/>
    </a:custClr>
    <a:custClr name="Finance / Operations: Teal 30">
      <a:srgbClr val="E8F1F0"/>
    </a:custClr>
    <a:custClr name="NetSuite: Ocean 30">
      <a:srgbClr val="E7F2F5"/>
    </a:custClr>
    <a:custClr name="GBU: Lilac 30">
      <a:srgbClr val="EBEFFE"/>
    </a:custClr>
    <a:custClr name="CX/Marketing: Plum 30">
      <a:srgbClr val="F5ECFB"/>
    </a:custClr>
    <a:custClr name="HCM/HR: Rose 30">
      <a:srgbClr val="FBECEF"/>
    </a:custClr>
    <a:custClr name="SCM: Sienna 30">
      <a:srgbClr val="FCEDD9"/>
    </a:custClr>
    <a:custClr name="Brand: Neutral 70">
      <a:srgbClr val="AEA8A2"/>
    </a:custClr>
    <a:custClr name="Developer: Pebble 70">
      <a:srgbClr val="A2AAB6"/>
    </a:custClr>
    <a:custClr name="Database: Slate 70">
      <a:srgbClr val="99ADAE"/>
    </a:custClr>
    <a:custClr name="Cloud Platform: Pine 70">
      <a:srgbClr val="86B596"/>
    </a:custClr>
    <a:custClr name="Finance / Operations: Teal 70">
      <a:srgbClr val="89B2B0"/>
    </a:custClr>
    <a:custClr name="NetSuite: Ocean 70">
      <a:srgbClr val="81B2C3"/>
    </a:custClr>
    <a:custClr name="GBU: Lilac 70">
      <a:srgbClr val="A0A9C5"/>
    </a:custClr>
    <a:custClr name="CX/Marketing: Plum 70">
      <a:srgbClr val="B7A1C4"/>
    </a:custClr>
    <a:custClr name="HCM/HR: Rose 70">
      <a:srgbClr val="CE9BA7"/>
    </a:custClr>
    <a:custClr name="SCM: Sienna 70">
      <a:srgbClr val="D39F5D"/>
    </a:custClr>
    <a:custClr name="Brand: Neutral 140">
      <a:srgbClr val="514C47"/>
    </a:custClr>
    <a:custClr name="Developer: Pebble 140">
      <a:srgbClr val="494D53"/>
    </a:custClr>
    <a:custClr name="Database: Slate 140">
      <a:srgbClr val="464F4F"/>
    </a:custClr>
    <a:custClr name="Cloud Platform: Pine 140">
      <a:srgbClr val="33553C"/>
    </a:custClr>
    <a:custClr name="Finance / Operations: Teal 140">
      <a:srgbClr val="315357"/>
    </a:custClr>
    <a:custClr name="NetSuite: Ocean 140">
      <a:srgbClr val="2C5266"/>
    </a:custClr>
    <a:custClr name="GBU: Lilac 140">
      <a:srgbClr val="464C68"/>
    </a:custClr>
    <a:custClr name="CX/Marketing: Plum 140">
      <a:srgbClr val="594564"/>
    </a:custClr>
    <a:custClr name="HCM/HR: Rose 140">
      <a:srgbClr val="6C3F49"/>
    </a:custClr>
    <a:custClr name="SCM: Sienna 140">
      <a:srgbClr val="713F25"/>
    </a:custClr>
    <a:custClr name="Brand: Neutral 170">
      <a:srgbClr val="312D2A"/>
    </a:custClr>
    <a:custClr name="Developer: Pebble 170">
      <a:srgbClr val="2B2E32"/>
    </a:custClr>
    <a:custClr name="Database: Slate 170">
      <a:srgbClr val="2A2F2F"/>
    </a:custClr>
    <a:custClr name="Cloud Platform: Pine 170">
      <a:srgbClr val="1E3224"/>
    </a:custClr>
    <a:custClr name="Finance / Operations: Teal 170">
      <a:srgbClr val="1E3133"/>
    </a:custClr>
    <a:custClr name="NetSuite: Ocean 170">
      <a:srgbClr val="1A2F3F"/>
    </a:custClr>
    <a:custClr name="GBU: Lilac 170">
      <a:srgbClr val="2A2D3F"/>
    </a:custClr>
    <a:custClr name="CX/Marketing: Plum 170">
      <a:srgbClr val="36293C"/>
    </a:custClr>
    <a:custClr name="HCM/HR: Rose 170">
      <a:srgbClr val="41242B"/>
    </a:custClr>
    <a:custClr name="SCM: Sienna 170">
      <a:srgbClr val="442616"/>
    </a:custClr>
  </a:custClrLst>
  <a:extLst>
    <a:ext uri="{05A4C25C-085E-4340-85A3-A5531E510DB2}">
      <thm15:themeFamily xmlns:thm15="http://schemas.microsoft.com/office/thememl/2012/main" name="Oracle Redwood v.1.14.1.potx" id="{79403E84-0CFF-4BFE-BCD7-782DE4E7A583}" vid="{45644051-14F9-45A8-9795-ED3B7ACF4FDA}"/>
    </a:ext>
  </a:extLst>
</a:theme>
</file>

<file path=ppt/theme/theme4.xml><?xml version="1.0" encoding="utf-8"?>
<a:theme xmlns:a="http://schemas.openxmlformats.org/drawingml/2006/main" name="Parent Master">
  <a:themeElements>
    <a:clrScheme name="Oracle 1.13 original colors">
      <a:dk1>
        <a:srgbClr val="312D2A"/>
      </a:dk1>
      <a:lt1>
        <a:srgbClr val="FCFBFA"/>
      </a:lt1>
      <a:dk2>
        <a:srgbClr val="312D2A"/>
      </a:dk2>
      <a:lt2>
        <a:srgbClr val="FCFBFA"/>
      </a:lt2>
      <a:accent1>
        <a:srgbClr val="C74634"/>
      </a:accent1>
      <a:accent2>
        <a:srgbClr val="FACD62"/>
      </a:accent2>
      <a:accent3>
        <a:srgbClr val="94AFAF"/>
      </a:accent3>
      <a:accent4>
        <a:srgbClr val="2B6242"/>
      </a:accent4>
      <a:accent5>
        <a:srgbClr val="AE562C"/>
      </a:accent5>
      <a:accent6>
        <a:srgbClr val="759C6C"/>
      </a:accent6>
      <a:hlink>
        <a:srgbClr val="2C5967"/>
      </a:hlink>
      <a:folHlink>
        <a:srgbClr val="2C5967"/>
      </a:folHlink>
    </a:clrScheme>
    <a:fontScheme name="Oracle">
      <a:majorFont>
        <a:latin typeface="Georgia"/>
        <a:ea typeface=""/>
        <a:cs typeface=""/>
      </a:majorFont>
      <a:minorFont>
        <a:latin typeface="Oracle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custClrLst>
    <a:custClr name="Ocean">
      <a:srgbClr val="2C5967"/>
    </a:custClr>
    <a:custClr name="Surf">
      <a:srgbClr val="41817E"/>
    </a:custClr>
    <a:custClr name="Sand">
      <a:srgbClr val="E5DBBE"/>
    </a:custClr>
    <a:custClr name="Pebble">
      <a:srgbClr val="8B8580"/>
    </a:custClr>
    <a:custClr name="Granite">
      <a:srgbClr val="67605B"/>
    </a:custClr>
  </a:custClrLst>
  <a:extLst>
    <a:ext uri="{05A4C25C-085E-4340-85A3-A5531E510DB2}">
      <thm15:themeFamily xmlns:thm15="http://schemas.microsoft.com/office/thememl/2012/main" name="Oracle Redwood v.1.14 20200330-1.potx" id="{D6A3C6E7-4DC9-41EA-BCAF-BD001838E02F}" vid="{B78EFB80-39EB-42CC-957F-236F465785BD}"/>
    </a:ext>
  </a:extLst>
</a:theme>
</file>

<file path=ppt/theme/theme5.xml><?xml version="1.0" encoding="utf-8"?>
<a:theme xmlns:a="http://schemas.openxmlformats.org/drawingml/2006/main" name="Office Theme">
  <a:themeElements>
    <a:clrScheme name="Oracle 1.13 original colors">
      <a:dk1>
        <a:srgbClr val="312D2A"/>
      </a:dk1>
      <a:lt1>
        <a:srgbClr val="FCFBFA"/>
      </a:lt1>
      <a:dk2>
        <a:srgbClr val="312D2A"/>
      </a:dk2>
      <a:lt2>
        <a:srgbClr val="FCFBFA"/>
      </a:lt2>
      <a:accent1>
        <a:srgbClr val="C74634"/>
      </a:accent1>
      <a:accent2>
        <a:srgbClr val="FACD62"/>
      </a:accent2>
      <a:accent3>
        <a:srgbClr val="94AFAF"/>
      </a:accent3>
      <a:accent4>
        <a:srgbClr val="2B6242"/>
      </a:accent4>
      <a:accent5>
        <a:srgbClr val="AE562C"/>
      </a:accent5>
      <a:accent6>
        <a:srgbClr val="759C6C"/>
      </a:accent6>
      <a:hlink>
        <a:srgbClr val="2C5967"/>
      </a:hlink>
      <a:folHlink>
        <a:srgbClr val="2C5967"/>
      </a:folHlink>
    </a:clrScheme>
    <a:fontScheme name="Oracle">
      <a:majorFont>
        <a:latin typeface="Georgia"/>
        <a:ea typeface=""/>
        <a:cs typeface=""/>
      </a:majorFont>
      <a:minorFont>
        <a:latin typeface="Oracle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racle 1.13 original colors">
      <a:dk1>
        <a:srgbClr val="312D2A"/>
      </a:dk1>
      <a:lt1>
        <a:srgbClr val="FCFBFA"/>
      </a:lt1>
      <a:dk2>
        <a:srgbClr val="312D2A"/>
      </a:dk2>
      <a:lt2>
        <a:srgbClr val="FCFBFA"/>
      </a:lt2>
      <a:accent1>
        <a:srgbClr val="C74634"/>
      </a:accent1>
      <a:accent2>
        <a:srgbClr val="FACD62"/>
      </a:accent2>
      <a:accent3>
        <a:srgbClr val="94AFAF"/>
      </a:accent3>
      <a:accent4>
        <a:srgbClr val="2B6242"/>
      </a:accent4>
      <a:accent5>
        <a:srgbClr val="AE562C"/>
      </a:accent5>
      <a:accent6>
        <a:srgbClr val="759C6C"/>
      </a:accent6>
      <a:hlink>
        <a:srgbClr val="2C5967"/>
      </a:hlink>
      <a:folHlink>
        <a:srgbClr val="2C5967"/>
      </a:folHlink>
    </a:clrScheme>
    <a:fontScheme name="Oracle">
      <a:majorFont>
        <a:latin typeface="Georgia"/>
        <a:ea typeface=""/>
        <a:cs typeface=""/>
      </a:majorFont>
      <a:minorFont>
        <a:latin typeface="Oracle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5115</TotalTime>
  <Words>44</Words>
  <Application>Microsoft Macintosh PowerPoint</Application>
  <PresentationFormat>Widescreen</PresentationFormat>
  <Paragraphs>9</Paragraphs>
  <Slides>2</Slides>
  <Notes>1</Notes>
  <HiddenSlides>0</HiddenSlides>
  <MMClips>0</MMClips>
  <ScaleCrop>false</ScaleCrop>
  <HeadingPairs>
    <vt:vector size="6" baseType="variant">
      <vt:variant>
        <vt:lpstr>Fonts Used</vt:lpstr>
      </vt:variant>
      <vt:variant>
        <vt:i4>9</vt:i4>
      </vt:variant>
      <vt:variant>
        <vt:lpstr>Theme</vt:lpstr>
      </vt:variant>
      <vt:variant>
        <vt:i4>4</vt:i4>
      </vt:variant>
      <vt:variant>
        <vt:lpstr>Slide Titles</vt:lpstr>
      </vt:variant>
      <vt:variant>
        <vt:i4>2</vt:i4>
      </vt:variant>
    </vt:vector>
  </HeadingPairs>
  <TitlesOfParts>
    <vt:vector size="15" baseType="lpstr">
      <vt:lpstr>Arial</vt:lpstr>
      <vt:lpstr>Georgia</vt:lpstr>
      <vt:lpstr>Oracle Sans</vt:lpstr>
      <vt:lpstr>Oracle Sans Extra Bold</vt:lpstr>
      <vt:lpstr>Oracle Sans Light</vt:lpstr>
      <vt:lpstr>Oracle Sans Tab</vt:lpstr>
      <vt:lpstr>Oracle Sans Tab Light</vt:lpstr>
      <vt:lpstr>System Font Regular</vt:lpstr>
      <vt:lpstr>Wingdings</vt:lpstr>
      <vt:lpstr>Parent Master Pillars</vt:lpstr>
      <vt:lpstr>Dark Master</vt:lpstr>
      <vt:lpstr>1_Parent Master Pillars</vt:lpstr>
      <vt:lpstr>Parent Master</vt:lpstr>
      <vt:lpstr>High Performance Computing with  Oracle Cloud Infrastructure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High Performance Computing with  Oracle Cloud Infrastructure</dc:title>
  <dc:creator>Ashish Rajak</dc:creator>
  <cp:lastModifiedBy>Gigi Unicorn</cp:lastModifiedBy>
  <cp:revision>39</cp:revision>
  <dcterms:created xsi:type="dcterms:W3CDTF">2020-09-09T13:35:54Z</dcterms:created>
  <dcterms:modified xsi:type="dcterms:W3CDTF">2021-02-09T13:36:02Z</dcterms:modified>
</cp:coreProperties>
</file>